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367" r:id="rId5"/>
    <p:sldId id="368" r:id="rId6"/>
    <p:sldId id="408" r:id="rId7"/>
    <p:sldId id="358" r:id="rId8"/>
    <p:sldId id="406" r:id="rId9"/>
    <p:sldId id="405" r:id="rId10"/>
    <p:sldId id="420" r:id="rId11"/>
    <p:sldId id="430" r:id="rId12"/>
    <p:sldId id="438" r:id="rId13"/>
    <p:sldId id="439" r:id="rId14"/>
    <p:sldId id="432" r:id="rId15"/>
    <p:sldId id="440" r:id="rId16"/>
    <p:sldId id="409" r:id="rId17"/>
    <p:sldId id="442" r:id="rId18"/>
    <p:sldId id="410" r:id="rId19"/>
    <p:sldId id="425" r:id="rId20"/>
    <p:sldId id="433" r:id="rId21"/>
    <p:sldId id="426" r:id="rId22"/>
    <p:sldId id="435" r:id="rId23"/>
    <p:sldId id="434" r:id="rId24"/>
    <p:sldId id="441" r:id="rId25"/>
    <p:sldId id="436" r:id="rId26"/>
    <p:sldId id="437" r:id="rId27"/>
    <p:sldId id="427" r:id="rId28"/>
    <p:sldId id="443" r:id="rId29"/>
    <p:sldId id="428" r:id="rId30"/>
  </p:sldIdLst>
  <p:sldSz cx="9144000" cy="6858000" type="screen4x3"/>
  <p:notesSz cx="9388475" cy="7102475"/>
  <p:defaultTex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K. Reed" initials="lkr" lastIdx="2" clrIdx="0"/>
  <p:cmAuthor id="2" name="Dolby, Dawn" initials="DD" lastIdx="7" clrIdx="1"/>
  <p:cmAuthor id="3" name="Karageorge, Traci" initials="KT" lastIdx="3" clrIdx="2"/>
  <p:cmAuthor id="4" name="Sacco, Helen" initials="SH" lastIdx="4" clrIdx="3"/>
  <p:cmAuthor id="5" name="Cuiccio, Cary" initials="CC" lastIdx="10" clrIdx="4"/>
  <p:cmAuthor id="6" name="Laura Shankland" initials="LS" lastIdx="16" clrIdx="5"/>
  <p:cmAuthor id="7" name="Slater, Marie" initials="SM" lastIdx="3" clrIdx="6"/>
  <p:cmAuthor id="8" name="Schanfield, Mara" initials="SM" lastIdx="5" clrIdx="7"/>
  <p:cmAuthor id="9" name="Wraight, Sara" initials="WS" lastIdx="3" clrIdx="8"/>
  <p:cmAuthor id="10" name="Horner-Smith, Mildred" initials="MHS" lastIdx="4" clrIdx="9"/>
  <p:cmAuthor id="11" name="Jacques, Catherine" initials="JC" lastIdx="3" clrIdx="10">
    <p:extLst>
      <p:ext uri="{19B8F6BF-5375-455C-9EA6-DF929625EA0E}">
        <p15:presenceInfo xmlns:p15="http://schemas.microsoft.com/office/powerpoint/2012/main" userId="S-1-5-21-1472932569-214068005-926709054-41124" providerId="AD"/>
      </p:ext>
    </p:extLst>
  </p:cmAuthor>
  <p:cmAuthor id="12" name="Stonehill, Robert" initials="SR" lastIdx="4" clrIdx="11">
    <p:extLst>
      <p:ext uri="{19B8F6BF-5375-455C-9EA6-DF929625EA0E}">
        <p15:presenceInfo xmlns:p15="http://schemas.microsoft.com/office/powerpoint/2012/main" userId="S-1-5-21-1472932569-214068005-926709054-44317" providerId="AD"/>
      </p:ext>
    </p:extLst>
  </p:cmAuthor>
  <p:cmAuthor id="13" name="Cohen, Marjorie" initials="CM" lastIdx="4" clrIdx="12">
    <p:extLst>
      <p:ext uri="{19B8F6BF-5375-455C-9EA6-DF929625EA0E}">
        <p15:presenceInfo xmlns:p15="http://schemas.microsoft.com/office/powerpoint/2012/main" userId="S::mdcohen@air.org::7506a120-0b83-4986-82c8-e9695eb26286" providerId="AD"/>
      </p:ext>
    </p:extLst>
  </p:cmAuthor>
  <p:cmAuthor id="14" name="Hulbert, Christine" initials="HC" lastIdx="1" clrIdx="13">
    <p:extLst>
      <p:ext uri="{19B8F6BF-5375-455C-9EA6-DF929625EA0E}">
        <p15:presenceInfo xmlns:p15="http://schemas.microsoft.com/office/powerpoint/2012/main" userId="S::chulbert@air.org::0458387a-f57b-48c6-b6a3-59ba81d52c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583"/>
    <a:srgbClr val="0C709C"/>
    <a:srgbClr val="2B7D3B"/>
    <a:srgbClr val="408A4E"/>
    <a:srgbClr val="257532"/>
    <a:srgbClr val="276F35"/>
    <a:srgbClr val="FFCCFF"/>
    <a:srgbClr val="E58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29" autoAdjust="0"/>
    <p:restoredTop sz="79901" autoAdjust="0"/>
  </p:normalViewPr>
  <p:slideViewPr>
    <p:cSldViewPr snapToGrid="0">
      <p:cViewPr varScale="1">
        <p:scale>
          <a:sx n="91" d="100"/>
          <a:sy n="91" d="100"/>
        </p:scale>
        <p:origin x="936"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0" d="100"/>
          <a:sy n="110" d="100"/>
        </p:scale>
        <p:origin x="239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EB003-E545-4100-B1BA-D9FD6FA931C0}" type="doc">
      <dgm:prSet loTypeId="urn:microsoft.com/office/officeart/2005/8/layout/process4" loCatId="pyramid" qsTypeId="urn:microsoft.com/office/officeart/2005/8/quickstyle/simple1" qsCatId="simple" csTypeId="urn:microsoft.com/office/officeart/2005/8/colors/accent2_2" csCatId="accent2" phldr="1"/>
      <dgm:spPr/>
    </dgm:pt>
    <dgm:pt modelId="{B8021F1C-3621-4DF8-B14F-9C740D21A604}">
      <dgm:prSet phldrT="[Text]" custT="1"/>
      <dgm:spPr/>
      <dgm:t>
        <a:bodyPr/>
        <a:lstStyle/>
        <a:p>
          <a:r>
            <a:rPr lang="en-US" sz="3600" dirty="0">
              <a:solidFill>
                <a:schemeClr val="bg1">
                  <a:lumMod val="95000"/>
                </a:schemeClr>
              </a:solidFill>
            </a:rPr>
            <a:t>Module 1: Purpose</a:t>
          </a:r>
        </a:p>
      </dgm:t>
    </dgm:pt>
    <dgm:pt modelId="{99FD6A80-A084-41E9-8757-A685E27667DF}" type="parTrans" cxnId="{87B95B1C-87C7-4D48-B275-14209B8BA9CD}">
      <dgm:prSet/>
      <dgm:spPr/>
      <dgm:t>
        <a:bodyPr/>
        <a:lstStyle/>
        <a:p>
          <a:endParaRPr lang="en-US"/>
        </a:p>
      </dgm:t>
    </dgm:pt>
    <dgm:pt modelId="{FCDB4BFB-AB14-4A62-8421-1261FEDC14DD}" type="sibTrans" cxnId="{87B95B1C-87C7-4D48-B275-14209B8BA9CD}">
      <dgm:prSet/>
      <dgm:spPr/>
      <dgm:t>
        <a:bodyPr/>
        <a:lstStyle/>
        <a:p>
          <a:endParaRPr lang="en-US"/>
        </a:p>
      </dgm:t>
    </dgm:pt>
    <dgm:pt modelId="{D75590FB-33EC-4BA2-A621-478F81CE5DD4}">
      <dgm:prSet phldrT="[Text]" custT="1"/>
      <dgm:spPr>
        <a:solidFill>
          <a:schemeClr val="tx2"/>
        </a:solidFill>
      </dgm:spPr>
      <dgm:t>
        <a:bodyPr/>
        <a:lstStyle/>
        <a:p>
          <a:r>
            <a:rPr lang="en-US" sz="3600" dirty="0">
              <a:solidFill>
                <a:schemeClr val="bg1">
                  <a:lumMod val="95000"/>
                </a:schemeClr>
              </a:solidFill>
            </a:rPr>
            <a:t>Module 3: Content</a:t>
          </a:r>
        </a:p>
      </dgm:t>
    </dgm:pt>
    <dgm:pt modelId="{E64FB27C-D7CA-4E2C-BB91-744C0B2C8C17}" type="parTrans" cxnId="{1BD020AA-BAB8-41F5-B4DE-90D61A4B7A99}">
      <dgm:prSet/>
      <dgm:spPr/>
      <dgm:t>
        <a:bodyPr/>
        <a:lstStyle/>
        <a:p>
          <a:endParaRPr lang="en-US"/>
        </a:p>
      </dgm:t>
    </dgm:pt>
    <dgm:pt modelId="{0CDB91D1-8D73-4C50-AA53-AB15E2D572DC}" type="sibTrans" cxnId="{1BD020AA-BAB8-41F5-B4DE-90D61A4B7A99}">
      <dgm:prSet/>
      <dgm:spPr/>
      <dgm:t>
        <a:bodyPr/>
        <a:lstStyle/>
        <a:p>
          <a:endParaRPr lang="en-US"/>
        </a:p>
      </dgm:t>
    </dgm:pt>
    <dgm:pt modelId="{FC50A0A0-71EC-4667-A833-FC1069D32643}">
      <dgm:prSet phldrT="[Text]" custT="1"/>
      <dgm:spPr>
        <a:solidFill>
          <a:srgbClr val="1C4583"/>
        </a:solidFill>
      </dgm:spPr>
      <dgm:t>
        <a:bodyPr/>
        <a:lstStyle/>
        <a:p>
          <a:r>
            <a:rPr lang="en-US" sz="3600" dirty="0">
              <a:solidFill>
                <a:schemeClr val="bg1">
                  <a:lumMod val="95000"/>
                </a:schemeClr>
              </a:solidFill>
            </a:rPr>
            <a:t>Module 4: Process</a:t>
          </a:r>
        </a:p>
      </dgm:t>
    </dgm:pt>
    <dgm:pt modelId="{68E535A3-E22D-4CD0-8D48-622A37E74102}" type="parTrans" cxnId="{FF17A454-2042-4A2E-B5F6-9FDA75964683}">
      <dgm:prSet/>
      <dgm:spPr/>
      <dgm:t>
        <a:bodyPr/>
        <a:lstStyle/>
        <a:p>
          <a:endParaRPr lang="en-US"/>
        </a:p>
      </dgm:t>
    </dgm:pt>
    <dgm:pt modelId="{AAA96AEA-DB22-4283-BE50-0B1506D45FB4}" type="sibTrans" cxnId="{FF17A454-2042-4A2E-B5F6-9FDA75964683}">
      <dgm:prSet/>
      <dgm:spPr/>
      <dgm:t>
        <a:bodyPr/>
        <a:lstStyle/>
        <a:p>
          <a:endParaRPr lang="en-US"/>
        </a:p>
      </dgm:t>
    </dgm:pt>
    <dgm:pt modelId="{A0A009D3-E093-4D74-AEA5-ADAF9619C6DF}">
      <dgm:prSet phldrT="[Text]" custT="1"/>
      <dgm:spPr>
        <a:solidFill>
          <a:schemeClr val="tx2"/>
        </a:solidFill>
      </dgm:spPr>
      <dgm:t>
        <a:bodyPr/>
        <a:lstStyle/>
        <a:p>
          <a:pPr>
            <a:spcAft>
              <a:spcPts val="1200"/>
            </a:spcAft>
          </a:pPr>
          <a:r>
            <a:rPr lang="en-US" sz="3600" dirty="0">
              <a:solidFill>
                <a:schemeClr val="bg1">
                  <a:lumMod val="95000"/>
                </a:schemeClr>
              </a:solidFill>
            </a:rPr>
            <a:t>Module 5: Presentation</a:t>
          </a:r>
        </a:p>
      </dgm:t>
    </dgm:pt>
    <dgm:pt modelId="{854EAADF-BFDB-43DD-B452-4013E0C1C4E3}" type="parTrans" cxnId="{08F60D2E-0EC8-4381-B191-E99EC47F8184}">
      <dgm:prSet/>
      <dgm:spPr/>
      <dgm:t>
        <a:bodyPr/>
        <a:lstStyle/>
        <a:p>
          <a:endParaRPr lang="en-US"/>
        </a:p>
      </dgm:t>
    </dgm:pt>
    <dgm:pt modelId="{5EC6F905-DF93-483E-96D8-A856B8E98DFE}" type="sibTrans" cxnId="{08F60D2E-0EC8-4381-B191-E99EC47F8184}">
      <dgm:prSet/>
      <dgm:spPr/>
      <dgm:t>
        <a:bodyPr/>
        <a:lstStyle/>
        <a:p>
          <a:endParaRPr lang="en-US"/>
        </a:p>
      </dgm:t>
    </dgm:pt>
    <dgm:pt modelId="{05D74F7B-04C8-D445-BD54-D027ADB90E55}">
      <dgm:prSet phldrT="[Text]" custT="1"/>
      <dgm:spPr/>
      <dgm:t>
        <a:bodyPr/>
        <a:lstStyle/>
        <a:p>
          <a:r>
            <a:rPr lang="en-US" sz="3600" dirty="0">
              <a:solidFill>
                <a:schemeClr val="bg1">
                  <a:lumMod val="95000"/>
                </a:schemeClr>
              </a:solidFill>
            </a:rPr>
            <a:t>Module 2: Lessons Learned</a:t>
          </a:r>
        </a:p>
      </dgm:t>
    </dgm:pt>
    <dgm:pt modelId="{123C2B98-747B-3340-8C49-9DE5DCA1B9F6}" type="parTrans" cxnId="{B1EC56D5-ED6E-0548-9F1C-B2025CDB349A}">
      <dgm:prSet/>
      <dgm:spPr/>
      <dgm:t>
        <a:bodyPr/>
        <a:lstStyle/>
        <a:p>
          <a:endParaRPr lang="en-US"/>
        </a:p>
      </dgm:t>
    </dgm:pt>
    <dgm:pt modelId="{241F37ED-D4F8-E649-9E32-FE5D1A7C4128}" type="sibTrans" cxnId="{B1EC56D5-ED6E-0548-9F1C-B2025CDB349A}">
      <dgm:prSet/>
      <dgm:spPr/>
      <dgm:t>
        <a:bodyPr/>
        <a:lstStyle/>
        <a:p>
          <a:endParaRPr lang="en-US"/>
        </a:p>
      </dgm:t>
    </dgm:pt>
    <dgm:pt modelId="{15588A24-F26C-3644-9CA0-8C80DF272134}" type="pres">
      <dgm:prSet presAssocID="{66EEB003-E545-4100-B1BA-D9FD6FA931C0}" presName="Name0" presStyleCnt="0">
        <dgm:presLayoutVars>
          <dgm:dir/>
          <dgm:animLvl val="lvl"/>
          <dgm:resizeHandles val="exact"/>
        </dgm:presLayoutVars>
      </dgm:prSet>
      <dgm:spPr/>
    </dgm:pt>
    <dgm:pt modelId="{EFBE559E-6BA7-40AE-BE46-E82616698D93}" type="pres">
      <dgm:prSet presAssocID="{A0A009D3-E093-4D74-AEA5-ADAF9619C6DF}" presName="boxAndChildren" presStyleCnt="0"/>
      <dgm:spPr/>
    </dgm:pt>
    <dgm:pt modelId="{99763E1B-B595-41A7-92F2-3D419D9ADDCE}" type="pres">
      <dgm:prSet presAssocID="{A0A009D3-E093-4D74-AEA5-ADAF9619C6DF}" presName="parentTextBox" presStyleLbl="node1" presStyleIdx="0" presStyleCnt="5"/>
      <dgm:spPr/>
    </dgm:pt>
    <dgm:pt modelId="{CA564FA3-FDC7-3049-A473-355007F075CC}" type="pres">
      <dgm:prSet presAssocID="{AAA96AEA-DB22-4283-BE50-0B1506D45FB4}" presName="sp" presStyleCnt="0"/>
      <dgm:spPr/>
    </dgm:pt>
    <dgm:pt modelId="{9066DE48-F6A0-ED45-9887-1CCEF6083FE7}" type="pres">
      <dgm:prSet presAssocID="{FC50A0A0-71EC-4667-A833-FC1069D32643}" presName="arrowAndChildren" presStyleCnt="0"/>
      <dgm:spPr/>
    </dgm:pt>
    <dgm:pt modelId="{E10C6724-E789-4D4E-AFFC-3F7F552DC42F}" type="pres">
      <dgm:prSet presAssocID="{FC50A0A0-71EC-4667-A833-FC1069D32643}" presName="parentTextArrow" presStyleLbl="node1" presStyleIdx="1" presStyleCnt="5"/>
      <dgm:spPr/>
    </dgm:pt>
    <dgm:pt modelId="{7B9A92F3-D207-E441-A05F-72C892D2FCD4}" type="pres">
      <dgm:prSet presAssocID="{0CDB91D1-8D73-4C50-AA53-AB15E2D572DC}" presName="sp" presStyleCnt="0"/>
      <dgm:spPr/>
    </dgm:pt>
    <dgm:pt modelId="{23D4426C-A145-F944-8BEC-48C431452550}" type="pres">
      <dgm:prSet presAssocID="{D75590FB-33EC-4BA2-A621-478F81CE5DD4}" presName="arrowAndChildren" presStyleCnt="0"/>
      <dgm:spPr/>
    </dgm:pt>
    <dgm:pt modelId="{B12417B0-E6DC-384D-95C3-6FFBD73893A5}" type="pres">
      <dgm:prSet presAssocID="{D75590FB-33EC-4BA2-A621-478F81CE5DD4}" presName="parentTextArrow" presStyleLbl="node1" presStyleIdx="2" presStyleCnt="5"/>
      <dgm:spPr/>
    </dgm:pt>
    <dgm:pt modelId="{1B55D411-33E1-5F42-87F3-1764484E46FE}" type="pres">
      <dgm:prSet presAssocID="{241F37ED-D4F8-E649-9E32-FE5D1A7C4128}" presName="sp" presStyleCnt="0"/>
      <dgm:spPr/>
    </dgm:pt>
    <dgm:pt modelId="{2A47F7F0-2AD1-2740-BD4A-99EC8D9D94EC}" type="pres">
      <dgm:prSet presAssocID="{05D74F7B-04C8-D445-BD54-D027ADB90E55}" presName="arrowAndChildren" presStyleCnt="0"/>
      <dgm:spPr/>
    </dgm:pt>
    <dgm:pt modelId="{84F31CD3-38A9-FD45-BAB9-132456F9C239}" type="pres">
      <dgm:prSet presAssocID="{05D74F7B-04C8-D445-BD54-D027ADB90E55}" presName="parentTextArrow" presStyleLbl="node1" presStyleIdx="3" presStyleCnt="5"/>
      <dgm:spPr/>
    </dgm:pt>
    <dgm:pt modelId="{A87DBC42-43C1-574D-BED9-D64E8CECD341}" type="pres">
      <dgm:prSet presAssocID="{FCDB4BFB-AB14-4A62-8421-1261FEDC14DD}" presName="sp" presStyleCnt="0"/>
      <dgm:spPr/>
    </dgm:pt>
    <dgm:pt modelId="{3E4332FF-33E0-CE49-9848-8E53814BDDF1}" type="pres">
      <dgm:prSet presAssocID="{B8021F1C-3621-4DF8-B14F-9C740D21A604}" presName="arrowAndChildren" presStyleCnt="0"/>
      <dgm:spPr/>
    </dgm:pt>
    <dgm:pt modelId="{EB37E340-2C23-BD40-A1CE-FFC027737798}" type="pres">
      <dgm:prSet presAssocID="{B8021F1C-3621-4DF8-B14F-9C740D21A604}" presName="parentTextArrow" presStyleLbl="node1" presStyleIdx="4" presStyleCnt="5"/>
      <dgm:spPr/>
    </dgm:pt>
  </dgm:ptLst>
  <dgm:cxnLst>
    <dgm:cxn modelId="{87B95B1C-87C7-4D48-B275-14209B8BA9CD}" srcId="{66EEB003-E545-4100-B1BA-D9FD6FA931C0}" destId="{B8021F1C-3621-4DF8-B14F-9C740D21A604}" srcOrd="0" destOrd="0" parTransId="{99FD6A80-A084-41E9-8757-A685E27667DF}" sibTransId="{FCDB4BFB-AB14-4A62-8421-1261FEDC14DD}"/>
    <dgm:cxn modelId="{08F60D2E-0EC8-4381-B191-E99EC47F8184}" srcId="{66EEB003-E545-4100-B1BA-D9FD6FA931C0}" destId="{A0A009D3-E093-4D74-AEA5-ADAF9619C6DF}" srcOrd="4" destOrd="0" parTransId="{854EAADF-BFDB-43DD-B452-4013E0C1C4E3}" sibTransId="{5EC6F905-DF93-483E-96D8-A856B8E98DFE}"/>
    <dgm:cxn modelId="{B6EF9363-D877-4F4F-AF8B-8A9A24D4A18A}" type="presOf" srcId="{FC50A0A0-71EC-4667-A833-FC1069D32643}" destId="{E10C6724-E789-4D4E-AFFC-3F7F552DC42F}" srcOrd="0" destOrd="0" presId="urn:microsoft.com/office/officeart/2005/8/layout/process4"/>
    <dgm:cxn modelId="{FF17A454-2042-4A2E-B5F6-9FDA75964683}" srcId="{66EEB003-E545-4100-B1BA-D9FD6FA931C0}" destId="{FC50A0A0-71EC-4667-A833-FC1069D32643}" srcOrd="3" destOrd="0" parTransId="{68E535A3-E22D-4CD0-8D48-622A37E74102}" sibTransId="{AAA96AEA-DB22-4283-BE50-0B1506D45FB4}"/>
    <dgm:cxn modelId="{1BD020AA-BAB8-41F5-B4DE-90D61A4B7A99}" srcId="{66EEB003-E545-4100-B1BA-D9FD6FA931C0}" destId="{D75590FB-33EC-4BA2-A621-478F81CE5DD4}" srcOrd="2" destOrd="0" parTransId="{E64FB27C-D7CA-4E2C-BB91-744C0B2C8C17}" sibTransId="{0CDB91D1-8D73-4C50-AA53-AB15E2D572DC}"/>
    <dgm:cxn modelId="{21DB58B9-C31D-4DB7-9003-5883DE451F6E}" type="presOf" srcId="{A0A009D3-E093-4D74-AEA5-ADAF9619C6DF}" destId="{99763E1B-B595-41A7-92F2-3D419D9ADDCE}" srcOrd="0" destOrd="0" presId="urn:microsoft.com/office/officeart/2005/8/layout/process4"/>
    <dgm:cxn modelId="{3E328BCC-492B-4E4E-AA67-480E2A579ACF}" type="presOf" srcId="{66EEB003-E545-4100-B1BA-D9FD6FA931C0}" destId="{15588A24-F26C-3644-9CA0-8C80DF272134}" srcOrd="0" destOrd="0" presId="urn:microsoft.com/office/officeart/2005/8/layout/process4"/>
    <dgm:cxn modelId="{B1EC56D5-ED6E-0548-9F1C-B2025CDB349A}" srcId="{66EEB003-E545-4100-B1BA-D9FD6FA931C0}" destId="{05D74F7B-04C8-D445-BD54-D027ADB90E55}" srcOrd="1" destOrd="0" parTransId="{123C2B98-747B-3340-8C49-9DE5DCA1B9F6}" sibTransId="{241F37ED-D4F8-E649-9E32-FE5D1A7C4128}"/>
    <dgm:cxn modelId="{3C65B9E4-7A74-C842-8DCF-880978FCFBFA}" type="presOf" srcId="{05D74F7B-04C8-D445-BD54-D027ADB90E55}" destId="{84F31CD3-38A9-FD45-BAB9-132456F9C239}" srcOrd="0" destOrd="0" presId="urn:microsoft.com/office/officeart/2005/8/layout/process4"/>
    <dgm:cxn modelId="{AF31BBEA-055D-7A45-BAD1-1D1DEAA57E80}" type="presOf" srcId="{D75590FB-33EC-4BA2-A621-478F81CE5DD4}" destId="{B12417B0-E6DC-384D-95C3-6FFBD73893A5}" srcOrd="0" destOrd="0" presId="urn:microsoft.com/office/officeart/2005/8/layout/process4"/>
    <dgm:cxn modelId="{276C3CFD-65C2-1940-A2FD-1605475BE2A5}" type="presOf" srcId="{B8021F1C-3621-4DF8-B14F-9C740D21A604}" destId="{EB37E340-2C23-BD40-A1CE-FFC027737798}" srcOrd="0" destOrd="0" presId="urn:microsoft.com/office/officeart/2005/8/layout/process4"/>
    <dgm:cxn modelId="{56270098-6AEF-4225-BBE4-CB85F1C201FE}" type="presParOf" srcId="{15588A24-F26C-3644-9CA0-8C80DF272134}" destId="{EFBE559E-6BA7-40AE-BE46-E82616698D93}" srcOrd="0" destOrd="0" presId="urn:microsoft.com/office/officeart/2005/8/layout/process4"/>
    <dgm:cxn modelId="{C8038C9F-CDE9-42EA-B632-E408CD073F3C}" type="presParOf" srcId="{EFBE559E-6BA7-40AE-BE46-E82616698D93}" destId="{99763E1B-B595-41A7-92F2-3D419D9ADDCE}" srcOrd="0" destOrd="0" presId="urn:microsoft.com/office/officeart/2005/8/layout/process4"/>
    <dgm:cxn modelId="{E2132AB0-2E98-864D-835A-F66E7E54988D}" type="presParOf" srcId="{15588A24-F26C-3644-9CA0-8C80DF272134}" destId="{CA564FA3-FDC7-3049-A473-355007F075CC}" srcOrd="1" destOrd="0" presId="urn:microsoft.com/office/officeart/2005/8/layout/process4"/>
    <dgm:cxn modelId="{FEC3A00E-827C-1643-8434-977F9A09A1EF}" type="presParOf" srcId="{15588A24-F26C-3644-9CA0-8C80DF272134}" destId="{9066DE48-F6A0-ED45-9887-1CCEF6083FE7}" srcOrd="2" destOrd="0" presId="urn:microsoft.com/office/officeart/2005/8/layout/process4"/>
    <dgm:cxn modelId="{D970B3EE-B4EC-2144-A7CB-3229B619E0AB}" type="presParOf" srcId="{9066DE48-F6A0-ED45-9887-1CCEF6083FE7}" destId="{E10C6724-E789-4D4E-AFFC-3F7F552DC42F}" srcOrd="0" destOrd="0" presId="urn:microsoft.com/office/officeart/2005/8/layout/process4"/>
    <dgm:cxn modelId="{3471740A-674B-4B4B-84F5-DCE623B34809}" type="presParOf" srcId="{15588A24-F26C-3644-9CA0-8C80DF272134}" destId="{7B9A92F3-D207-E441-A05F-72C892D2FCD4}" srcOrd="3" destOrd="0" presId="urn:microsoft.com/office/officeart/2005/8/layout/process4"/>
    <dgm:cxn modelId="{72738B6B-4B7F-B240-82C3-1D9F5DFD325D}" type="presParOf" srcId="{15588A24-F26C-3644-9CA0-8C80DF272134}" destId="{23D4426C-A145-F944-8BEC-48C431452550}" srcOrd="4" destOrd="0" presId="urn:microsoft.com/office/officeart/2005/8/layout/process4"/>
    <dgm:cxn modelId="{BF7F0C62-0CC2-7A40-BC96-05B2223605A6}" type="presParOf" srcId="{23D4426C-A145-F944-8BEC-48C431452550}" destId="{B12417B0-E6DC-384D-95C3-6FFBD73893A5}" srcOrd="0" destOrd="0" presId="urn:microsoft.com/office/officeart/2005/8/layout/process4"/>
    <dgm:cxn modelId="{3E01CA79-DDF8-DE4E-B31B-4CE0A2FC4D74}" type="presParOf" srcId="{15588A24-F26C-3644-9CA0-8C80DF272134}" destId="{1B55D411-33E1-5F42-87F3-1764484E46FE}" srcOrd="5" destOrd="0" presId="urn:microsoft.com/office/officeart/2005/8/layout/process4"/>
    <dgm:cxn modelId="{177DE9EA-C5BB-B445-9EE5-202E5F522808}" type="presParOf" srcId="{15588A24-F26C-3644-9CA0-8C80DF272134}" destId="{2A47F7F0-2AD1-2740-BD4A-99EC8D9D94EC}" srcOrd="6" destOrd="0" presId="urn:microsoft.com/office/officeart/2005/8/layout/process4"/>
    <dgm:cxn modelId="{A23C9CB4-4D36-2544-A271-C5C28B6108D1}" type="presParOf" srcId="{2A47F7F0-2AD1-2740-BD4A-99EC8D9D94EC}" destId="{84F31CD3-38A9-FD45-BAB9-132456F9C239}" srcOrd="0" destOrd="0" presId="urn:microsoft.com/office/officeart/2005/8/layout/process4"/>
    <dgm:cxn modelId="{D84B0550-492E-D14F-8711-DCB6834DB841}" type="presParOf" srcId="{15588A24-F26C-3644-9CA0-8C80DF272134}" destId="{A87DBC42-43C1-574D-BED9-D64E8CECD341}" srcOrd="7" destOrd="0" presId="urn:microsoft.com/office/officeart/2005/8/layout/process4"/>
    <dgm:cxn modelId="{F143E723-EFCA-F24C-8247-782262F841B6}" type="presParOf" srcId="{15588A24-F26C-3644-9CA0-8C80DF272134}" destId="{3E4332FF-33E0-CE49-9848-8E53814BDDF1}" srcOrd="8" destOrd="0" presId="urn:microsoft.com/office/officeart/2005/8/layout/process4"/>
    <dgm:cxn modelId="{EE1AE8BB-C891-DF4C-84D2-798A0E43E0DE}" type="presParOf" srcId="{3E4332FF-33E0-CE49-9848-8E53814BDDF1}" destId="{EB37E340-2C23-BD40-A1CE-FFC02773779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63E1B-B595-41A7-92F2-3D419D9ADDCE}">
      <dsp:nvSpPr>
        <dsp:cNvPr id="0" name=""/>
        <dsp:cNvSpPr/>
      </dsp:nvSpPr>
      <dsp:spPr>
        <a:xfrm>
          <a:off x="0" y="4239276"/>
          <a:ext cx="8229600" cy="69548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ts val="1200"/>
            </a:spcAft>
            <a:buNone/>
          </a:pPr>
          <a:r>
            <a:rPr lang="en-US" sz="3600" kern="1200" dirty="0">
              <a:solidFill>
                <a:schemeClr val="bg1">
                  <a:lumMod val="95000"/>
                </a:schemeClr>
              </a:solidFill>
            </a:rPr>
            <a:t>Module 5: Presentation</a:t>
          </a:r>
        </a:p>
      </dsp:txBody>
      <dsp:txXfrm>
        <a:off x="0" y="4239276"/>
        <a:ext cx="8229600" cy="695488"/>
      </dsp:txXfrm>
    </dsp:sp>
    <dsp:sp modelId="{E10C6724-E789-4D4E-AFFC-3F7F552DC42F}">
      <dsp:nvSpPr>
        <dsp:cNvPr id="0" name=""/>
        <dsp:cNvSpPr/>
      </dsp:nvSpPr>
      <dsp:spPr>
        <a:xfrm rot="10800000">
          <a:off x="0" y="3180047"/>
          <a:ext cx="8229600" cy="1069661"/>
        </a:xfrm>
        <a:prstGeom prst="upArrowCallout">
          <a:avLst/>
        </a:prstGeom>
        <a:solidFill>
          <a:srgbClr val="1C45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lumMod val="95000"/>
                </a:schemeClr>
              </a:solidFill>
            </a:rPr>
            <a:t>Module 4: Process</a:t>
          </a:r>
        </a:p>
      </dsp:txBody>
      <dsp:txXfrm rot="10800000">
        <a:off x="0" y="3180047"/>
        <a:ext cx="8229600" cy="695034"/>
      </dsp:txXfrm>
    </dsp:sp>
    <dsp:sp modelId="{B12417B0-E6DC-384D-95C3-6FFBD73893A5}">
      <dsp:nvSpPr>
        <dsp:cNvPr id="0" name=""/>
        <dsp:cNvSpPr/>
      </dsp:nvSpPr>
      <dsp:spPr>
        <a:xfrm rot="10800000">
          <a:off x="0" y="2120818"/>
          <a:ext cx="8229600" cy="1069661"/>
        </a:xfrm>
        <a:prstGeom prst="upArrowCallou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lumMod val="95000"/>
                </a:schemeClr>
              </a:solidFill>
            </a:rPr>
            <a:t>Module 3: Content</a:t>
          </a:r>
        </a:p>
      </dsp:txBody>
      <dsp:txXfrm rot="10800000">
        <a:off x="0" y="2120818"/>
        <a:ext cx="8229600" cy="695034"/>
      </dsp:txXfrm>
    </dsp:sp>
    <dsp:sp modelId="{84F31CD3-38A9-FD45-BAB9-132456F9C239}">
      <dsp:nvSpPr>
        <dsp:cNvPr id="0" name=""/>
        <dsp:cNvSpPr/>
      </dsp:nvSpPr>
      <dsp:spPr>
        <a:xfrm rot="10800000">
          <a:off x="0" y="1061589"/>
          <a:ext cx="8229600" cy="106966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lumMod val="95000"/>
                </a:schemeClr>
              </a:solidFill>
            </a:rPr>
            <a:t>Module 2: Lessons Learned</a:t>
          </a:r>
        </a:p>
      </dsp:txBody>
      <dsp:txXfrm rot="10800000">
        <a:off x="0" y="1061589"/>
        <a:ext cx="8229600" cy="695034"/>
      </dsp:txXfrm>
    </dsp:sp>
    <dsp:sp modelId="{EB37E340-2C23-BD40-A1CE-FFC027737798}">
      <dsp:nvSpPr>
        <dsp:cNvPr id="0" name=""/>
        <dsp:cNvSpPr/>
      </dsp:nvSpPr>
      <dsp:spPr>
        <a:xfrm rot="10800000">
          <a:off x="0" y="2360"/>
          <a:ext cx="8229600" cy="106966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lumMod val="95000"/>
                </a:schemeClr>
              </a:solidFill>
            </a:rPr>
            <a:t>Module 1: Purpose</a:t>
          </a:r>
        </a:p>
      </dsp:txBody>
      <dsp:txXfrm rot="10800000">
        <a:off x="0" y="2360"/>
        <a:ext cx="8229600" cy="6950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sz="1300" dirty="0"/>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r>
              <a:rPr lang="en-US" sz="1300" dirty="0"/>
              <a:t>(added from Insert tab, Header &amp; Footer icon, Fixed Date and time) 9/28/2015</a:t>
            </a:r>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r>
              <a:rPr lang="en-US" sz="1300" dirty="0"/>
              <a:t>Presentation Title (added from Insert tab, Header &amp; Footer icon)</a:t>
            </a:r>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6803CA83-BF55-4479-97D4-A9091365DBBA}" type="slidenum">
              <a:rPr lang="en-US" sz="1300"/>
              <a:t>‹#›</a:t>
            </a:fld>
            <a:endParaRPr lang="en-US" sz="1300" dirty="0"/>
          </a:p>
        </p:txBody>
      </p:sp>
    </p:spTree>
    <p:extLst>
      <p:ext uri="{BB962C8B-B14F-4D97-AF65-F5344CB8AC3E}">
        <p14:creationId xmlns:p14="http://schemas.microsoft.com/office/powerpoint/2010/main" val="67899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318506" y="6745707"/>
            <a:ext cx="4068339" cy="356768"/>
          </a:xfrm>
          <a:prstGeom prst="rect">
            <a:avLst/>
          </a:prstGeom>
        </p:spPr>
        <p:txBody>
          <a:bodyPr vert="horz" lIns="94229" tIns="47114" rIns="94229" bIns="47114" rtlCol="0"/>
          <a:lstStyle>
            <a:lvl1pPr algn="r">
              <a:defRPr sz="1000"/>
            </a:lvl1pPr>
          </a:lstStyle>
          <a:p>
            <a:r>
              <a:rPr lang="en-US" dirty="0"/>
              <a:t>(added from Insert tab, Header &amp; Footer icon, Fixed Date and time) 9/28/2015</a:t>
            </a:r>
          </a:p>
        </p:txBody>
      </p:sp>
      <p:sp>
        <p:nvSpPr>
          <p:cNvPr id="4" name="Slide Image Placeholder 3"/>
          <p:cNvSpPr>
            <a:spLocks noGrp="1" noRot="1" noChangeAspect="1"/>
          </p:cNvSpPr>
          <p:nvPr>
            <p:ph type="sldImg" idx="2"/>
          </p:nvPr>
        </p:nvSpPr>
        <p:spPr>
          <a:xfrm>
            <a:off x="-7938" y="0"/>
            <a:ext cx="1968501" cy="1477963"/>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0" y="1478039"/>
            <a:ext cx="9388475" cy="5267668"/>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5708"/>
            <a:ext cx="4068339" cy="356767"/>
          </a:xfrm>
          <a:prstGeom prst="rect">
            <a:avLst/>
          </a:prstGeom>
        </p:spPr>
        <p:txBody>
          <a:bodyPr vert="horz" lIns="94229" tIns="47114" rIns="94229" bIns="47114" rtlCol="0" anchor="b"/>
          <a:lstStyle>
            <a:lvl1pPr algn="l">
              <a:defRPr sz="1000"/>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18789" y="6847477"/>
            <a:ext cx="350897" cy="254998"/>
          </a:xfrm>
          <a:prstGeom prst="rect">
            <a:avLst/>
          </a:prstGeom>
        </p:spPr>
        <p:txBody>
          <a:bodyPr vert="horz" wrap="none" lIns="94229" tIns="47114" rIns="94229" bIns="47114" rtlCol="0" anchor="b">
            <a:spAutoFit/>
          </a:bodyPr>
          <a:lstStyle>
            <a:lvl1pPr algn="ctr">
              <a:defRPr sz="1000"/>
            </a:lvl1pPr>
          </a:lstStyle>
          <a:p>
            <a:fld id="{E4E59082-DD63-4D2F-8101-0F929A5FCE28}" type="slidenum">
              <a:rPr lang="en-US" smtClean="0"/>
              <a:pPr/>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121" y="197715"/>
            <a:ext cx="2581831" cy="670685"/>
          </a:xfrm>
          <a:prstGeom prst="rect">
            <a:avLst/>
          </a:prstGeom>
        </p:spPr>
      </p:pic>
    </p:spTree>
    <p:extLst>
      <p:ext uri="{BB962C8B-B14F-4D97-AF65-F5344CB8AC3E}">
        <p14:creationId xmlns:p14="http://schemas.microsoft.com/office/powerpoint/2010/main" val="3232232255"/>
      </p:ext>
    </p:extLst>
  </p:cSld>
  <p:clrMap bg1="lt1" tx1="dk1" bg2="lt2" tx2="dk2" accent1="accent1" accent2="accent2" accent3="accent3" accent4="accent4" accent5="accent5" accent6="accent6" hlink="hlink" folHlink="folHlink"/>
  <p:notesStyle>
    <a:lvl1pPr marL="0" algn="l" defTabSz="898908" rtl="0" eaLnBrk="1" latinLnBrk="0" hangingPunct="1">
      <a:defRPr sz="1180" kern="1200">
        <a:solidFill>
          <a:schemeClr val="tx1"/>
        </a:solidFill>
        <a:latin typeface="+mn-lt"/>
        <a:ea typeface="+mn-ea"/>
        <a:cs typeface="+mn-cs"/>
      </a:defRPr>
    </a:lvl1pPr>
    <a:lvl2pPr marL="449454" algn="l" defTabSz="898908" rtl="0" eaLnBrk="1" latinLnBrk="0" hangingPunct="1">
      <a:defRPr sz="1180" kern="1200">
        <a:solidFill>
          <a:schemeClr val="tx1"/>
        </a:solidFill>
        <a:latin typeface="+mn-lt"/>
        <a:ea typeface="+mn-ea"/>
        <a:cs typeface="+mn-cs"/>
      </a:defRPr>
    </a:lvl2pPr>
    <a:lvl3pPr marL="898908" algn="l" defTabSz="898908" rtl="0" eaLnBrk="1" latinLnBrk="0" hangingPunct="1">
      <a:defRPr sz="1180" kern="1200">
        <a:solidFill>
          <a:schemeClr val="tx1"/>
        </a:solidFill>
        <a:latin typeface="+mn-lt"/>
        <a:ea typeface="+mn-ea"/>
        <a:cs typeface="+mn-cs"/>
      </a:defRPr>
    </a:lvl3pPr>
    <a:lvl4pPr marL="1348364" algn="l" defTabSz="898908" rtl="0" eaLnBrk="1" latinLnBrk="0" hangingPunct="1">
      <a:defRPr sz="1180" kern="1200">
        <a:solidFill>
          <a:schemeClr val="tx1"/>
        </a:solidFill>
        <a:latin typeface="+mn-lt"/>
        <a:ea typeface="+mn-ea"/>
        <a:cs typeface="+mn-cs"/>
      </a:defRPr>
    </a:lvl4pPr>
    <a:lvl5pPr marL="1797818" algn="l" defTabSz="898908" rtl="0" eaLnBrk="1" latinLnBrk="0" hangingPunct="1">
      <a:defRPr sz="1180" kern="1200">
        <a:solidFill>
          <a:schemeClr val="tx1"/>
        </a:solidFill>
        <a:latin typeface="+mn-lt"/>
        <a:ea typeface="+mn-ea"/>
        <a:cs typeface="+mn-cs"/>
      </a:defRPr>
    </a:lvl5pPr>
    <a:lvl6pPr marL="2247272" algn="l" defTabSz="898908" rtl="0" eaLnBrk="1" latinLnBrk="0" hangingPunct="1">
      <a:defRPr sz="1180" kern="1200">
        <a:solidFill>
          <a:schemeClr val="tx1"/>
        </a:solidFill>
        <a:latin typeface="+mn-lt"/>
        <a:ea typeface="+mn-ea"/>
        <a:cs typeface="+mn-cs"/>
      </a:defRPr>
    </a:lvl6pPr>
    <a:lvl7pPr marL="2696726" algn="l" defTabSz="898908" rtl="0" eaLnBrk="1" latinLnBrk="0" hangingPunct="1">
      <a:defRPr sz="1180" kern="1200">
        <a:solidFill>
          <a:schemeClr val="tx1"/>
        </a:solidFill>
        <a:latin typeface="+mn-lt"/>
        <a:ea typeface="+mn-ea"/>
        <a:cs typeface="+mn-cs"/>
      </a:defRPr>
    </a:lvl7pPr>
    <a:lvl8pPr marL="3146181" algn="l" defTabSz="898908" rtl="0" eaLnBrk="1" latinLnBrk="0" hangingPunct="1">
      <a:defRPr sz="1180" kern="1200">
        <a:solidFill>
          <a:schemeClr val="tx1"/>
        </a:solidFill>
        <a:latin typeface="+mn-lt"/>
        <a:ea typeface="+mn-ea"/>
        <a:cs typeface="+mn-cs"/>
      </a:defRPr>
    </a:lvl8pPr>
    <a:lvl9pPr marL="3595635" algn="l" defTabSz="898908" rtl="0" eaLnBrk="1" latinLnBrk="0" hangingPunct="1">
      <a:defRPr sz="11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0"/>
            <a:ext cx="1843088" cy="1382713"/>
          </a:xfrm>
        </p:spPr>
      </p:sp>
      <p:sp>
        <p:nvSpPr>
          <p:cNvPr id="3" name="Notes Placeholder 2"/>
          <p:cNvSpPr>
            <a:spLocks noGrp="1"/>
          </p:cNvSpPr>
          <p:nvPr>
            <p:ph type="body" idx="1"/>
          </p:nvPr>
        </p:nvSpPr>
        <p:spPr/>
        <p:txBody>
          <a:bodyPr/>
          <a:lstStyle/>
          <a:p>
            <a:endParaRPr lang="en-US" b="0" dirty="0">
              <a:solidFill>
                <a:srgbClr val="C4512F"/>
              </a:solidFill>
            </a:endParaRPr>
          </a:p>
        </p:txBody>
      </p:sp>
    </p:spTree>
    <p:extLst>
      <p:ext uri="{BB962C8B-B14F-4D97-AF65-F5344CB8AC3E}">
        <p14:creationId xmlns:p14="http://schemas.microsoft.com/office/powerpoint/2010/main" val="315351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15</a:t>
            </a:fld>
            <a:endParaRPr lang="en-US" dirty="0"/>
          </a:p>
        </p:txBody>
      </p:sp>
    </p:spTree>
    <p:extLst>
      <p:ext uri="{BB962C8B-B14F-4D97-AF65-F5344CB8AC3E}">
        <p14:creationId xmlns:p14="http://schemas.microsoft.com/office/powerpoint/2010/main" val="2143442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16</a:t>
            </a:fld>
            <a:endParaRPr lang="en-US" dirty="0"/>
          </a:p>
        </p:txBody>
      </p:sp>
    </p:spTree>
    <p:extLst>
      <p:ext uri="{BB962C8B-B14F-4D97-AF65-F5344CB8AC3E}">
        <p14:creationId xmlns:p14="http://schemas.microsoft.com/office/powerpoint/2010/main" val="81259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17</a:t>
            </a:fld>
            <a:endParaRPr lang="en-US" dirty="0"/>
          </a:p>
        </p:txBody>
      </p:sp>
    </p:spTree>
    <p:extLst>
      <p:ext uri="{BB962C8B-B14F-4D97-AF65-F5344CB8AC3E}">
        <p14:creationId xmlns:p14="http://schemas.microsoft.com/office/powerpoint/2010/main" val="2364730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20</a:t>
            </a:fld>
            <a:endParaRPr lang="en-US" dirty="0"/>
          </a:p>
        </p:txBody>
      </p:sp>
    </p:spTree>
    <p:extLst>
      <p:ext uri="{BB962C8B-B14F-4D97-AF65-F5344CB8AC3E}">
        <p14:creationId xmlns:p14="http://schemas.microsoft.com/office/powerpoint/2010/main" val="428750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23</a:t>
            </a:fld>
            <a:endParaRPr lang="en-US" dirty="0"/>
          </a:p>
        </p:txBody>
      </p:sp>
    </p:spTree>
    <p:extLst>
      <p:ext uri="{BB962C8B-B14F-4D97-AF65-F5344CB8AC3E}">
        <p14:creationId xmlns:p14="http://schemas.microsoft.com/office/powerpoint/2010/main" val="516545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8908"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26</a:t>
            </a:fld>
            <a:endParaRPr lang="en-US" dirty="0"/>
          </a:p>
        </p:txBody>
      </p:sp>
    </p:spTree>
    <p:extLst>
      <p:ext uri="{BB962C8B-B14F-4D97-AF65-F5344CB8AC3E}">
        <p14:creationId xmlns:p14="http://schemas.microsoft.com/office/powerpoint/2010/main" val="214565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9609" tIns="49805" rIns="99609" bIns="49805" rtlCol="0"/>
          <a:lstStyle/>
          <a:p>
            <a:r>
              <a:rPr lang="en-US" dirty="0"/>
              <a:t>Need to add</a:t>
            </a:r>
            <a:r>
              <a:rPr lang="en-US" baseline="0" dirty="0"/>
              <a:t> talking points here</a:t>
            </a:r>
            <a:endParaRPr lang="en-US" dirty="0"/>
          </a:p>
        </p:txBody>
      </p:sp>
      <p:sp>
        <p:nvSpPr>
          <p:cNvPr id="4" name="Date Placeholder 3"/>
          <p:cNvSpPr>
            <a:spLocks noGrp="1"/>
          </p:cNvSpPr>
          <p:nvPr>
            <p:ph type="dt" idx="10"/>
          </p:nvPr>
        </p:nvSpPr>
        <p:spPr/>
        <p:txBody>
          <a:bodyPr/>
          <a:lstStyle/>
          <a:p>
            <a:r>
              <a:rPr lang="en-US" dirty="0">
                <a:solidFill>
                  <a:srgbClr val="4D4D4F"/>
                </a:solidFill>
              </a:rPr>
              <a:t>(added from Insert tab, Header &amp; Footer icon, Fixed Date and time) 9/28/2015</a:t>
            </a:r>
          </a:p>
        </p:txBody>
      </p:sp>
      <p:sp>
        <p:nvSpPr>
          <p:cNvPr id="5" name="Footer Placeholder 4"/>
          <p:cNvSpPr>
            <a:spLocks noGrp="1"/>
          </p:cNvSpPr>
          <p:nvPr>
            <p:ph type="ftr" sz="quarter" idx="11"/>
          </p:nvPr>
        </p:nvSpPr>
        <p:spPr/>
        <p:txBody>
          <a:bodyPr/>
          <a:lstStyle/>
          <a:p>
            <a:r>
              <a:rPr lang="en-US" dirty="0">
                <a:solidFill>
                  <a:srgbClr val="4D4D4F"/>
                </a:solidFill>
              </a:rPr>
              <a:t>Presentation Title (added from Insert tab, Header &amp; Footer icon)</a:t>
            </a:r>
          </a:p>
        </p:txBody>
      </p:sp>
      <p:sp>
        <p:nvSpPr>
          <p:cNvPr id="6" name="Slide Number Placeholder 5"/>
          <p:cNvSpPr>
            <a:spLocks noGrp="1"/>
          </p:cNvSpPr>
          <p:nvPr>
            <p:ph type="sldNum" sz="quarter" idx="12"/>
          </p:nvPr>
        </p:nvSpPr>
        <p:spPr>
          <a:xfrm>
            <a:off x="4563822" y="6853439"/>
            <a:ext cx="260831" cy="249036"/>
          </a:xfrm>
        </p:spPr>
        <p:txBody>
          <a:bodyPr/>
          <a:lstStyle/>
          <a:p>
            <a:fld id="{79F9670F-B05C-4E29-9927-D8558D7BA470}" type="slidenum">
              <a:rPr lang="en-US" smtClean="0">
                <a:solidFill>
                  <a:srgbClr val="4D4D4F"/>
                </a:solidFill>
              </a:rPr>
              <a:pPr/>
              <a:t>2</a:t>
            </a:fld>
            <a:endParaRPr lang="en-US" dirty="0">
              <a:solidFill>
                <a:srgbClr val="4D4D4F"/>
              </a:solidFill>
            </a:endParaRPr>
          </a:p>
        </p:txBody>
      </p:sp>
    </p:spTree>
    <p:extLst>
      <p:ext uri="{BB962C8B-B14F-4D97-AF65-F5344CB8AC3E}">
        <p14:creationId xmlns:p14="http://schemas.microsoft.com/office/powerpoint/2010/main" val="175023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3</a:t>
            </a:fld>
            <a:endParaRPr lang="en-US" dirty="0"/>
          </a:p>
        </p:txBody>
      </p:sp>
    </p:spTree>
    <p:extLst>
      <p:ext uri="{BB962C8B-B14F-4D97-AF65-F5344CB8AC3E}">
        <p14:creationId xmlns:p14="http://schemas.microsoft.com/office/powerpoint/2010/main" val="134732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4</a:t>
            </a:fld>
            <a:endParaRPr lang="en-US" dirty="0"/>
          </a:p>
        </p:txBody>
      </p:sp>
    </p:spTree>
    <p:extLst>
      <p:ext uri="{BB962C8B-B14F-4D97-AF65-F5344CB8AC3E}">
        <p14:creationId xmlns:p14="http://schemas.microsoft.com/office/powerpoint/2010/main" val="374760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0"/>
            <a:ext cx="1963738" cy="1474788"/>
          </a:xfrm>
        </p:spPr>
      </p:sp>
      <p:sp>
        <p:nvSpPr>
          <p:cNvPr id="3" name="Notes Placeholder 2"/>
          <p:cNvSpPr>
            <a:spLocks noGrp="1"/>
          </p:cNvSpPr>
          <p:nvPr>
            <p:ph type="body" idx="1"/>
          </p:nvPr>
        </p:nvSpPr>
        <p:spPr/>
        <p:txBody>
          <a:bodyPr vert="horz" lIns="99609" tIns="49805" rIns="99609" bIns="49805" rtlCol="0"/>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9/28/2015</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4563822" y="6853439"/>
            <a:ext cx="260831" cy="249036"/>
          </a:xfrm>
        </p:spPr>
        <p:txBody>
          <a:bodyPr/>
          <a:lstStyle/>
          <a:p>
            <a:fld id="{79F9670F-B05C-4E29-9927-D8558D7BA470}" type="slidenum">
              <a:rPr lang="en-US" smtClean="0"/>
              <a:pPr/>
              <a:t>6</a:t>
            </a:fld>
            <a:endParaRPr lang="en-US" dirty="0"/>
          </a:p>
        </p:txBody>
      </p:sp>
    </p:spTree>
    <p:extLst>
      <p:ext uri="{BB962C8B-B14F-4D97-AF65-F5344CB8AC3E}">
        <p14:creationId xmlns:p14="http://schemas.microsoft.com/office/powerpoint/2010/main" val="119654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8</a:t>
            </a:fld>
            <a:endParaRPr lang="en-US" dirty="0"/>
          </a:p>
        </p:txBody>
      </p:sp>
    </p:spTree>
    <p:extLst>
      <p:ext uri="{BB962C8B-B14F-4D97-AF65-F5344CB8AC3E}">
        <p14:creationId xmlns:p14="http://schemas.microsoft.com/office/powerpoint/2010/main" val="120095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0"/>
            <a:ext cx="1819276" cy="13652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4118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E59082-DD63-4D2F-8101-0F929A5FCE28}" type="slidenum">
              <a:rPr lang="en-US" smtClean="0"/>
              <a:pPr/>
              <a:t>12</a:t>
            </a:fld>
            <a:endParaRPr lang="en-US" dirty="0"/>
          </a:p>
        </p:txBody>
      </p:sp>
    </p:spTree>
    <p:extLst>
      <p:ext uri="{BB962C8B-B14F-4D97-AF65-F5344CB8AC3E}">
        <p14:creationId xmlns:p14="http://schemas.microsoft.com/office/powerpoint/2010/main" val="81127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13</a:t>
            </a:fld>
            <a:endParaRPr lang="en-US" dirty="0"/>
          </a:p>
        </p:txBody>
      </p:sp>
    </p:spTree>
    <p:extLst>
      <p:ext uri="{BB962C8B-B14F-4D97-AF65-F5344CB8AC3E}">
        <p14:creationId xmlns:p14="http://schemas.microsoft.com/office/powerpoint/2010/main" val="315038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dirty="0"/>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Tree>
    <p:extLst>
      <p:ext uri="{BB962C8B-B14F-4D97-AF65-F5344CB8AC3E}">
        <p14:creationId xmlns:p14="http://schemas.microsoft.com/office/powerpoint/2010/main" val="26846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dirty="0"/>
              <a:t>Click to edit Master title style</a:t>
            </a:r>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235392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0216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067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dirty="0"/>
              <a:t>Click icon to add picture</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08200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0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dirty="0"/>
              <a:t>Click to edit Master title style</a:t>
            </a:r>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dirty="0"/>
              <a:t>Click icon to add picture</a:t>
            </a:r>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dirty="0"/>
              <a:t>Click icon to add picture</a:t>
            </a:r>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3133592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Content">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lvl1pPr>
              <a:defRPr sz="2910"/>
            </a:lvl1pPr>
          </a:lstStyle>
          <a:p>
            <a:r>
              <a:rPr lang="en-US" dirty="0"/>
              <a:t>Click to edit Master title style</a:t>
            </a:r>
          </a:p>
        </p:txBody>
      </p:sp>
      <p:sp>
        <p:nvSpPr>
          <p:cNvPr id="6" name="Content Placeholder 1"/>
          <p:cNvSpPr>
            <a:spLocks noGrp="1"/>
          </p:cNvSpPr>
          <p:nvPr>
            <p:ph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5018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11" name="Content Placeholder 1"/>
          <p:cNvSpPr>
            <a:spLocks noGrp="1"/>
          </p:cNvSpPr>
          <p:nvPr>
            <p:ph sz="quarter" idx="10"/>
          </p:nvPr>
        </p:nvSpPr>
        <p:spPr>
          <a:xfrm>
            <a:off x="457200" y="1646239"/>
            <a:ext cx="4013200" cy="483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1"/>
          </p:nvPr>
        </p:nvSpPr>
        <p:spPr>
          <a:xfrm>
            <a:off x="4667250" y="1646238"/>
            <a:ext cx="3957638" cy="483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2557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1DF5932-61E7-4D97-B4CD-50DE509D22B8}" type="slidenum">
              <a:rPr lang="en-US" smtClean="0"/>
              <a:t>‹#›</a:t>
            </a:fld>
            <a:endParaRPr lang="en-US" dirty="0"/>
          </a:p>
        </p:txBody>
      </p:sp>
    </p:spTree>
    <p:extLst>
      <p:ext uri="{BB962C8B-B14F-4D97-AF65-F5344CB8AC3E}">
        <p14:creationId xmlns:p14="http://schemas.microsoft.com/office/powerpoint/2010/main" val="97662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228480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endParaRPr lang="en-US" dirty="0"/>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dirty="0"/>
              <a:t>Click to edit Master title style</a:t>
            </a:r>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11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6.</a:t>
            </a:r>
          </a:p>
        </p:txBody>
      </p:sp>
    </p:spTree>
    <p:extLst>
      <p:ext uri="{BB962C8B-B14F-4D97-AF65-F5344CB8AC3E}">
        <p14:creationId xmlns:p14="http://schemas.microsoft.com/office/powerpoint/2010/main" val="9522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5.</a:t>
            </a:r>
          </a:p>
        </p:txBody>
      </p:sp>
    </p:spTree>
    <p:extLst>
      <p:ext uri="{BB962C8B-B14F-4D97-AF65-F5344CB8AC3E}">
        <p14:creationId xmlns:p14="http://schemas.microsoft.com/office/powerpoint/2010/main" val="188109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Tree>
    <p:extLst>
      <p:ext uri="{BB962C8B-B14F-4D97-AF65-F5344CB8AC3E}">
        <p14:creationId xmlns:p14="http://schemas.microsoft.com/office/powerpoint/2010/main" val="242504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Tree>
    <p:extLst>
      <p:ext uri="{BB962C8B-B14F-4D97-AF65-F5344CB8AC3E}">
        <p14:creationId xmlns:p14="http://schemas.microsoft.com/office/powerpoint/2010/main" val="217469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Tree>
    <p:extLst>
      <p:ext uri="{BB962C8B-B14F-4D97-AF65-F5344CB8AC3E}">
        <p14:creationId xmlns:p14="http://schemas.microsoft.com/office/powerpoint/2010/main" val="319676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233750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p>
        </p:txBody>
      </p:sp>
      <p:sp>
        <p:nvSpPr>
          <p:cNvPr id="8" name="Rectangle 7"/>
          <p:cNvSpPr/>
          <p:nvPr userDrawn="1"/>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dirty="0"/>
          </a:p>
        </p:txBody>
      </p:sp>
    </p:spTree>
    <p:extLst>
      <p:ext uri="{BB962C8B-B14F-4D97-AF65-F5344CB8AC3E}">
        <p14:creationId xmlns:p14="http://schemas.microsoft.com/office/powerpoint/2010/main" val="338598983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83" r:id="rId3"/>
    <p:sldLayoutId id="2147483666" r:id="rId4"/>
    <p:sldLayoutId id="2147483667" r:id="rId5"/>
    <p:sldLayoutId id="2147483668" r:id="rId6"/>
    <p:sldLayoutId id="2147483669" r:id="rId7"/>
    <p:sldLayoutId id="214748367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703" r:id="rId17"/>
    <p:sldLayoutId id="2147483704" r:id="rId18"/>
    <p:sldLayoutId id="2147483705" r:id="rId19"/>
  </p:sldLayoutIdLst>
  <p:hf hdr="0" ftr="0" dt="0"/>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Stock_000039944040Medium.jpg"/>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5744" r="5744"/>
          <a:stretch/>
        </p:blipFill>
        <p:spPr/>
      </p:pic>
      <p:sp>
        <p:nvSpPr>
          <p:cNvPr id="3" name="Title 2"/>
          <p:cNvSpPr>
            <a:spLocks noGrp="1"/>
          </p:cNvSpPr>
          <p:nvPr>
            <p:ph type="ctrTitle"/>
          </p:nvPr>
        </p:nvSpPr>
        <p:spPr>
          <a:xfrm>
            <a:off x="457200" y="3355848"/>
            <a:ext cx="8229600" cy="871378"/>
          </a:xfrm>
        </p:spPr>
        <p:txBody>
          <a:bodyPr>
            <a:normAutofit fontScale="90000"/>
          </a:bodyPr>
          <a:lstStyle/>
          <a:p>
            <a:r>
              <a:rPr lang="en-US" dirty="0"/>
              <a:t>Needs Assessment Development </a:t>
            </a:r>
            <a:br>
              <a:rPr lang="en-US" dirty="0"/>
            </a:br>
            <a:r>
              <a:rPr lang="en-US" dirty="0"/>
              <a:t>Module 5: Presentation of the Needs Assessment</a:t>
            </a:r>
          </a:p>
        </p:txBody>
      </p:sp>
      <p:sp>
        <p:nvSpPr>
          <p:cNvPr id="4" name="Subtitle 3"/>
          <p:cNvSpPr>
            <a:spLocks noGrp="1"/>
          </p:cNvSpPr>
          <p:nvPr>
            <p:ph type="subTitle" idx="1"/>
          </p:nvPr>
        </p:nvSpPr>
        <p:spPr>
          <a:xfrm>
            <a:off x="457200" y="4227226"/>
            <a:ext cx="8229600" cy="527654"/>
          </a:xfrm>
        </p:spPr>
        <p:txBody>
          <a:bodyPr>
            <a:normAutofit/>
          </a:bodyPr>
          <a:lstStyle/>
          <a:p>
            <a:r>
              <a:rPr lang="en-US" dirty="0"/>
              <a:t>[Presenter Names]</a:t>
            </a:r>
          </a:p>
        </p:txBody>
      </p:sp>
      <p:sp>
        <p:nvSpPr>
          <p:cNvPr id="5" name="Text Placeholder 4"/>
          <p:cNvSpPr>
            <a:spLocks noGrp="1"/>
          </p:cNvSpPr>
          <p:nvPr>
            <p:ph type="body" sz="quarter" idx="10"/>
          </p:nvPr>
        </p:nvSpPr>
        <p:spPr/>
        <p:txBody>
          <a:bodyPr/>
          <a:lstStyle/>
          <a:p>
            <a:r>
              <a:rPr lang="en-US" dirty="0"/>
              <a:t>[Date]</a:t>
            </a:r>
          </a:p>
        </p:txBody>
      </p:sp>
    </p:spTree>
    <p:extLst>
      <p:ext uri="{BB962C8B-B14F-4D97-AF65-F5344CB8AC3E}">
        <p14:creationId xmlns:p14="http://schemas.microsoft.com/office/powerpoint/2010/main" val="88002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38F5-46D7-45DA-BFEC-CD08471516BF}"/>
              </a:ext>
            </a:extLst>
          </p:cNvPr>
          <p:cNvSpPr>
            <a:spLocks noGrp="1"/>
          </p:cNvSpPr>
          <p:nvPr>
            <p:ph type="title"/>
          </p:nvPr>
        </p:nvSpPr>
        <p:spPr/>
        <p:txBody>
          <a:bodyPr/>
          <a:lstStyle/>
          <a:p>
            <a:r>
              <a:rPr lang="en-US" dirty="0"/>
              <a:t>Needs Assessment Data Reflection</a:t>
            </a:r>
          </a:p>
        </p:txBody>
      </p:sp>
      <p:sp>
        <p:nvSpPr>
          <p:cNvPr id="3" name="Content Placeholder 2">
            <a:extLst>
              <a:ext uri="{FF2B5EF4-FFF2-40B4-BE49-F238E27FC236}">
                <a16:creationId xmlns:a16="http://schemas.microsoft.com/office/drawing/2014/main" id="{F2A4E48D-E86C-48A4-9D2A-FE1049DA8330}"/>
              </a:ext>
            </a:extLst>
          </p:cNvPr>
          <p:cNvSpPr>
            <a:spLocks noGrp="1"/>
          </p:cNvSpPr>
          <p:nvPr>
            <p:ph sz="quarter" idx="10"/>
          </p:nvPr>
        </p:nvSpPr>
        <p:spPr/>
        <p:txBody>
          <a:bodyPr/>
          <a:lstStyle/>
          <a:p>
            <a:pPr marL="457200" indent="-457200">
              <a:buFont typeface="Arial" panose="020B0604020202020204" pitchFamily="34" charset="0"/>
              <a:buChar char="•"/>
            </a:pPr>
            <a:r>
              <a:rPr lang="en-US" dirty="0"/>
              <a:t>Insert main points from data reflection questions</a:t>
            </a:r>
          </a:p>
        </p:txBody>
      </p:sp>
      <p:sp>
        <p:nvSpPr>
          <p:cNvPr id="4" name="Slide Number Placeholder 2">
            <a:extLst>
              <a:ext uri="{FF2B5EF4-FFF2-40B4-BE49-F238E27FC236}">
                <a16:creationId xmlns:a16="http://schemas.microsoft.com/office/drawing/2014/main" id="{4476CF75-61DD-4721-95C3-B482DDB57558}"/>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10</a:t>
            </a:fld>
            <a:endParaRPr lang="en-US" dirty="0"/>
          </a:p>
        </p:txBody>
      </p:sp>
    </p:spTree>
    <p:extLst>
      <p:ext uri="{BB962C8B-B14F-4D97-AF65-F5344CB8AC3E}">
        <p14:creationId xmlns:p14="http://schemas.microsoft.com/office/powerpoint/2010/main" val="240145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l="89" r="89"/>
          <a:stretch>
            <a:fillRect/>
          </a:stretch>
        </p:blipFill>
        <p:spPr>
          <a:prstGeom prst="rect">
            <a:avLst/>
          </a:prstGeom>
        </p:spPr>
      </p:pic>
      <p:sp>
        <p:nvSpPr>
          <p:cNvPr id="22" name="Rectangle 21"/>
          <p:cNvSpPr/>
          <p:nvPr/>
        </p:nvSpPr>
        <p:spPr>
          <a:xfrm>
            <a:off x="1" y="0"/>
            <a:ext cx="9143999" cy="6858000"/>
          </a:xfrm>
          <a:prstGeom prst="rect">
            <a:avLst/>
          </a:prstGeom>
          <a:solidFill>
            <a:schemeClr val="tx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itle 12"/>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Needs Assessment Presentation</a:t>
            </a:r>
          </a:p>
        </p:txBody>
      </p:sp>
      <p:sp>
        <p:nvSpPr>
          <p:cNvPr id="8" name="Content Placeholder 7"/>
          <p:cNvSpPr>
            <a:spLocks noGrp="1"/>
          </p:cNvSpPr>
          <p:nvPr>
            <p:ph sz="quarter" idx="10"/>
          </p:nvPr>
        </p:nvSpPr>
        <p:spPr/>
        <p:txBody>
          <a:bodyPr/>
          <a:lstStyle/>
          <a:p>
            <a:r>
              <a:rPr lang="en-US" dirty="0"/>
              <a:t>Insert the results of “Decision Tool: Organizing and Presenting the Needs Assessment”</a:t>
            </a:r>
          </a:p>
        </p:txBody>
      </p:sp>
      <p:sp>
        <p:nvSpPr>
          <p:cNvPr id="6" name="Slide Number Placeholder 2">
            <a:extLst>
              <a:ext uri="{FF2B5EF4-FFF2-40B4-BE49-F238E27FC236}">
                <a16:creationId xmlns:a16="http://schemas.microsoft.com/office/drawing/2014/main" id="{3E30A234-C464-4269-A489-8AD6F98E511E}"/>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200538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A298C1-BCC2-4F02-9D79-FDD18136D2D1}"/>
              </a:ext>
            </a:extLst>
          </p:cNvPr>
          <p:cNvSpPr>
            <a:spLocks noGrp="1"/>
          </p:cNvSpPr>
          <p:nvPr>
            <p:ph type="title"/>
          </p:nvPr>
        </p:nvSpPr>
        <p:spPr/>
        <p:txBody>
          <a:bodyPr/>
          <a:lstStyle/>
          <a:p>
            <a:r>
              <a:rPr lang="en-US" dirty="0"/>
              <a:t>Reflection</a:t>
            </a:r>
          </a:p>
        </p:txBody>
      </p:sp>
      <p:sp>
        <p:nvSpPr>
          <p:cNvPr id="4" name="Content Placeholder 3">
            <a:extLst>
              <a:ext uri="{FF2B5EF4-FFF2-40B4-BE49-F238E27FC236}">
                <a16:creationId xmlns:a16="http://schemas.microsoft.com/office/drawing/2014/main" id="{845CAD02-FEBB-4AE1-9C04-6A370F22EDAB}"/>
              </a:ext>
            </a:extLst>
          </p:cNvPr>
          <p:cNvSpPr>
            <a:spLocks noGrp="1"/>
          </p:cNvSpPr>
          <p:nvPr>
            <p:ph sz="quarter" idx="14"/>
          </p:nvPr>
        </p:nvSpPr>
        <p:spPr/>
        <p:txBody>
          <a:bodyPr/>
          <a:lstStyle/>
          <a:p>
            <a:r>
              <a:rPr lang="en-US" dirty="0"/>
              <a:t>How did these conversations lead you to a new understanding or “ah-ha” informing the needs assessment?</a:t>
            </a:r>
          </a:p>
          <a:p>
            <a:endParaRPr lang="en-US" dirty="0"/>
          </a:p>
          <a:p>
            <a:r>
              <a:rPr lang="en-US" dirty="0"/>
              <a:t>What do you think is critical for the larger group to consider in today’s work?</a:t>
            </a:r>
          </a:p>
        </p:txBody>
      </p:sp>
      <p:pic>
        <p:nvPicPr>
          <p:cNvPr id="10" name="Content Placeholder 9">
            <a:extLst>
              <a:ext uri="{FF2B5EF4-FFF2-40B4-BE49-F238E27FC236}">
                <a16:creationId xmlns:a16="http://schemas.microsoft.com/office/drawing/2014/main" id="{F1DB6861-0BC5-4083-BAD4-0F680F1AAB17}"/>
              </a:ext>
            </a:extLst>
          </p:cNvPr>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r="1806"/>
          <a:stretch/>
        </p:blipFill>
        <p:spPr>
          <a:xfrm>
            <a:off x="-3128" y="53078"/>
            <a:ext cx="4291346" cy="6751843"/>
          </a:xfrm>
        </p:spPr>
      </p:pic>
      <p:sp>
        <p:nvSpPr>
          <p:cNvPr id="5" name="Slide Number Placeholder 2">
            <a:extLst>
              <a:ext uri="{FF2B5EF4-FFF2-40B4-BE49-F238E27FC236}">
                <a16:creationId xmlns:a16="http://schemas.microsoft.com/office/drawing/2014/main" id="{7A1EA93B-C716-46B1-924F-91DD439E6BBC}"/>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67794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Needs Assessment Presented?</a:t>
            </a:r>
            <a:br>
              <a:rPr lang="en-US" dirty="0"/>
            </a:br>
            <a:endParaRPr lang="en-US" dirty="0"/>
          </a:p>
        </p:txBody>
      </p:sp>
      <p:sp>
        <p:nvSpPr>
          <p:cNvPr id="4" name="Text Placeholder 3"/>
          <p:cNvSpPr>
            <a:spLocks noGrp="1"/>
          </p:cNvSpPr>
          <p:nvPr>
            <p:ph type="body" sz="quarter" idx="10"/>
          </p:nvPr>
        </p:nvSpPr>
        <p:spPr/>
        <p:txBody>
          <a:bodyPr/>
          <a:lstStyle/>
          <a:p>
            <a:endParaRPr lang="en-US" dirty="0"/>
          </a:p>
        </p:txBody>
      </p:sp>
      <p:sp>
        <p:nvSpPr>
          <p:cNvPr id="5" name="Slide Number Placeholder 2">
            <a:extLst>
              <a:ext uri="{FF2B5EF4-FFF2-40B4-BE49-F238E27FC236}">
                <a16:creationId xmlns:a16="http://schemas.microsoft.com/office/drawing/2014/main" id="{EB9B9975-4441-48BD-BAB0-F382B296F939}"/>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8516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953FF3-7FC2-4E0A-AC3D-08B669D60AA4}"/>
              </a:ext>
            </a:extLst>
          </p:cNvPr>
          <p:cNvSpPr>
            <a:spLocks noGrp="1"/>
          </p:cNvSpPr>
          <p:nvPr>
            <p:ph type="title"/>
          </p:nvPr>
        </p:nvSpPr>
        <p:spPr/>
        <p:txBody>
          <a:bodyPr/>
          <a:lstStyle/>
          <a:p>
            <a:r>
              <a:rPr lang="en-US" dirty="0"/>
              <a:t>Content Creation Activity</a:t>
            </a:r>
          </a:p>
        </p:txBody>
      </p:sp>
      <p:sp>
        <p:nvSpPr>
          <p:cNvPr id="4" name="Content Placeholder 3">
            <a:extLst>
              <a:ext uri="{FF2B5EF4-FFF2-40B4-BE49-F238E27FC236}">
                <a16:creationId xmlns:a16="http://schemas.microsoft.com/office/drawing/2014/main" id="{482E0A76-4156-41C0-BA72-0E6BFF2F8E42}"/>
              </a:ext>
            </a:extLst>
          </p:cNvPr>
          <p:cNvSpPr>
            <a:spLocks noGrp="1"/>
          </p:cNvSpPr>
          <p:nvPr>
            <p:ph sz="quarter" idx="14"/>
          </p:nvPr>
        </p:nvSpPr>
        <p:spPr/>
        <p:txBody>
          <a:bodyPr/>
          <a:lstStyle/>
          <a:p>
            <a:r>
              <a:rPr lang="en-US" dirty="0"/>
              <a:t>Capture information on Needs Assessment presentation methods. What is…</a:t>
            </a:r>
          </a:p>
          <a:p>
            <a:pPr marL="514350" indent="-514350">
              <a:buFont typeface="+mj-lt"/>
              <a:buAutoNum type="arabicPeriod"/>
            </a:pPr>
            <a:r>
              <a:rPr lang="en-US" dirty="0"/>
              <a:t>Already known?</a:t>
            </a:r>
          </a:p>
          <a:p>
            <a:pPr marL="514350" indent="-514350">
              <a:buFont typeface="+mj-lt"/>
              <a:buAutoNum type="arabicPeriod"/>
            </a:pPr>
            <a:r>
              <a:rPr lang="en-US" dirty="0"/>
              <a:t>Ready to be created?</a:t>
            </a:r>
          </a:p>
          <a:p>
            <a:pPr marL="514350" indent="-514350">
              <a:buFont typeface="+mj-lt"/>
              <a:buAutoNum type="arabicPeriod"/>
            </a:pPr>
            <a:r>
              <a:rPr lang="en-US" dirty="0"/>
              <a:t>In need of revisiting?</a:t>
            </a:r>
          </a:p>
          <a:p>
            <a:pPr marL="514350" indent="-514350">
              <a:buFont typeface="+mj-lt"/>
              <a:buAutoNum type="arabicPeriod"/>
            </a:pPr>
            <a:endParaRPr lang="en-US" dirty="0"/>
          </a:p>
        </p:txBody>
      </p:sp>
      <p:pic>
        <p:nvPicPr>
          <p:cNvPr id="10" name="Content Placeholder 9">
            <a:extLst>
              <a:ext uri="{FF2B5EF4-FFF2-40B4-BE49-F238E27FC236}">
                <a16:creationId xmlns:a16="http://schemas.microsoft.com/office/drawing/2014/main" id="{DFDFD691-2B3A-499E-AF7D-1F82C8160BFE}"/>
              </a:ext>
            </a:extLst>
          </p:cNvPr>
          <p:cNvPicPr>
            <a:picLocks noGrp="1" noChangeAspect="1"/>
          </p:cNvPicPr>
          <p:nvPr>
            <p:ph sz="quarter" idx="15"/>
          </p:nvPr>
        </p:nvPicPr>
        <p:blipFill rotWithShape="1">
          <a:blip r:embed="rId2">
            <a:extLst>
              <a:ext uri="{28A0092B-C50C-407E-A947-70E740481C1C}">
                <a14:useLocalDpi xmlns:a14="http://schemas.microsoft.com/office/drawing/2010/main" val="0"/>
              </a:ext>
            </a:extLst>
          </a:blip>
          <a:srcRect t="1076"/>
          <a:stretch/>
        </p:blipFill>
        <p:spPr>
          <a:xfrm>
            <a:off x="-19020" y="73574"/>
            <a:ext cx="4304818" cy="6721366"/>
          </a:xfrm>
        </p:spPr>
      </p:pic>
      <p:sp>
        <p:nvSpPr>
          <p:cNvPr id="5" name="Slide Number Placeholder 2">
            <a:extLst>
              <a:ext uri="{FF2B5EF4-FFF2-40B4-BE49-F238E27FC236}">
                <a16:creationId xmlns:a16="http://schemas.microsoft.com/office/drawing/2014/main" id="{59A444D2-0D62-43D4-BCC2-FC8F0EEA9CFA}"/>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45218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 Overview</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Divide by presentation component or document section.</a:t>
            </a:r>
          </a:p>
          <a:p>
            <a:pPr marL="457200" indent="-457200">
              <a:buFont typeface="Arial" panose="020B0604020202020204" pitchFamily="34" charset="0"/>
              <a:buChar char="•"/>
            </a:pPr>
            <a:r>
              <a:rPr lang="en-US" dirty="0"/>
              <a:t>Use “Needs Assessment Component Development” (p.1) to capture what is already known.</a:t>
            </a:r>
          </a:p>
          <a:p>
            <a:pPr marL="457200" indent="-457200">
              <a:buFont typeface="Arial" panose="020B0604020202020204" pitchFamily="34" charset="0"/>
              <a:buChar char="•"/>
            </a:pPr>
            <a:r>
              <a:rPr lang="en-US" dirty="0"/>
              <a:t>Brainstorm what else needs to be done to complete the component or section.</a:t>
            </a:r>
          </a:p>
          <a:p>
            <a:pPr marL="457200" indent="-457200">
              <a:buFont typeface="Arial" panose="020B0604020202020204" pitchFamily="34" charset="0"/>
              <a:buChar char="•"/>
            </a:pPr>
            <a:r>
              <a:rPr lang="en-US" dirty="0"/>
              <a:t>Discuss the significance and purpose of the remaining work.</a:t>
            </a:r>
          </a:p>
          <a:p>
            <a:pPr marL="457200" indent="-457200">
              <a:buFont typeface="Arial" panose="020B0604020202020204" pitchFamily="34" charset="0"/>
              <a:buChar char="•"/>
            </a:pPr>
            <a:r>
              <a:rPr lang="en-US" dirty="0"/>
              <a:t>Determine steps to complete outstanding work at the end of the session.</a:t>
            </a:r>
          </a:p>
        </p:txBody>
      </p:sp>
      <p:sp>
        <p:nvSpPr>
          <p:cNvPr id="4" name="Slide Number Placeholder 2">
            <a:extLst>
              <a:ext uri="{FF2B5EF4-FFF2-40B4-BE49-F238E27FC236}">
                <a16:creationId xmlns:a16="http://schemas.microsoft.com/office/drawing/2014/main" id="{6C2E26E7-18A8-41A2-A80E-97125914F9E6}"/>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15</a:t>
            </a:fld>
            <a:endParaRPr lang="en-US" dirty="0"/>
          </a:p>
        </p:txBody>
      </p:sp>
    </p:spTree>
    <p:extLst>
      <p:ext uri="{BB962C8B-B14F-4D97-AF65-F5344CB8AC3E}">
        <p14:creationId xmlns:p14="http://schemas.microsoft.com/office/powerpoint/2010/main" val="115583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already know?</a:t>
            </a:r>
          </a:p>
        </p:txBody>
      </p:sp>
      <p:sp>
        <p:nvSpPr>
          <p:cNvPr id="3" name="Content Placeholder 2"/>
          <p:cNvSpPr>
            <a:spLocks noGrp="1"/>
          </p:cNvSpPr>
          <p:nvPr>
            <p:ph sz="quarter" idx="14"/>
          </p:nvPr>
        </p:nvSpPr>
        <p:spPr/>
        <p:txBody>
          <a:bodyPr/>
          <a:lstStyle/>
          <a:p>
            <a:pPr marL="457200" indent="-457200">
              <a:buFont typeface="Arial" charset="0"/>
              <a:buChar char="•"/>
            </a:pPr>
            <a:r>
              <a:rPr lang="en-US" dirty="0"/>
              <a:t>Reflect on work that has already been completed:</a:t>
            </a:r>
          </a:p>
          <a:p>
            <a:pPr marL="1080686" lvl="1" indent="-457200">
              <a:buFont typeface="Arial" charset="0"/>
              <a:buChar char="•"/>
            </a:pPr>
            <a:r>
              <a:rPr lang="en-US" dirty="0"/>
              <a:t>Framework</a:t>
            </a:r>
          </a:p>
          <a:p>
            <a:pPr marL="1080686" lvl="1" indent="-457200">
              <a:buFont typeface="Arial" charset="0"/>
              <a:buChar char="•"/>
            </a:pPr>
            <a:r>
              <a:rPr lang="en-US" dirty="0"/>
              <a:t>Data sources and crosswalk</a:t>
            </a:r>
          </a:p>
          <a:p>
            <a:pPr marL="1080686" lvl="1" indent="-457200">
              <a:buFont typeface="Arial" charset="0"/>
              <a:buChar char="•"/>
            </a:pPr>
            <a:r>
              <a:rPr lang="en-US" dirty="0"/>
              <a:t>Phases of implementation</a:t>
            </a:r>
          </a:p>
          <a:p>
            <a:pPr marL="1080686" lvl="1" indent="-457200">
              <a:buFont typeface="Arial" charset="0"/>
              <a:buChar char="•"/>
            </a:pPr>
            <a:r>
              <a:rPr lang="en-US" dirty="0"/>
              <a:t>Presentation and organization</a:t>
            </a:r>
          </a:p>
          <a:p>
            <a:pPr marL="457200" indent="-457200">
              <a:buFont typeface="Arial" charset="0"/>
              <a:buChar char="•"/>
            </a:pPr>
            <a:r>
              <a:rPr lang="en-US" dirty="0"/>
              <a:t>Capture what is relevant for your component/section.</a:t>
            </a:r>
          </a:p>
        </p:txBody>
      </p:sp>
      <p:pic>
        <p:nvPicPr>
          <p:cNvPr id="4" name="Content Placeholder 3"/>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860925" y="82419"/>
            <a:ext cx="4283075" cy="6664586"/>
          </a:xfrm>
        </p:spPr>
      </p:pic>
      <p:sp>
        <p:nvSpPr>
          <p:cNvPr id="5" name="Slide Number Placeholder 2">
            <a:extLst>
              <a:ext uri="{FF2B5EF4-FFF2-40B4-BE49-F238E27FC236}">
                <a16:creationId xmlns:a16="http://schemas.microsoft.com/office/drawing/2014/main" id="{661F5032-0EF6-4B94-B6C3-77C105194611}"/>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16</a:t>
            </a:fld>
            <a:endParaRPr lang="en-US" dirty="0"/>
          </a:p>
        </p:txBody>
      </p:sp>
    </p:spTree>
    <p:extLst>
      <p:ext uri="{BB962C8B-B14F-4D97-AF65-F5344CB8AC3E}">
        <p14:creationId xmlns:p14="http://schemas.microsoft.com/office/powerpoint/2010/main" val="171100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Content and Achieve Consensus</a:t>
            </a:r>
          </a:p>
        </p:txBody>
      </p:sp>
      <p:sp>
        <p:nvSpPr>
          <p:cNvPr id="3" name="Content Placeholder 2"/>
          <p:cNvSpPr>
            <a:spLocks noGrp="1"/>
          </p:cNvSpPr>
          <p:nvPr>
            <p:ph sz="quarter" idx="10"/>
          </p:nvPr>
        </p:nvSpPr>
        <p:spPr/>
        <p:txBody>
          <a:bodyPr/>
          <a:lstStyle/>
          <a:p>
            <a:r>
              <a:rPr lang="en-US" dirty="0"/>
              <a:t>First, determine “</a:t>
            </a:r>
            <a:r>
              <a:rPr lang="en-US" b="1" dirty="0"/>
              <a:t>What</a:t>
            </a:r>
            <a:r>
              <a:rPr lang="en-US" dirty="0"/>
              <a:t>”:</a:t>
            </a:r>
          </a:p>
          <a:p>
            <a:pPr marL="457200" indent="-457200">
              <a:buFont typeface="Arial" panose="020B0604020202020204" pitchFamily="34" charset="0"/>
              <a:buChar char="•"/>
            </a:pPr>
            <a:r>
              <a:rPr lang="en-US" dirty="0"/>
              <a:t>“What” still needs to be created to complete the component?</a:t>
            </a:r>
          </a:p>
          <a:p>
            <a:pPr marL="457200" indent="-457200">
              <a:buFont typeface="Arial" panose="020B0604020202020204" pitchFamily="34" charset="0"/>
              <a:buChar char="•"/>
            </a:pPr>
            <a:r>
              <a:rPr lang="en-US" dirty="0"/>
              <a:t>Create a list of items.</a:t>
            </a:r>
          </a:p>
        </p:txBody>
      </p:sp>
      <p:sp>
        <p:nvSpPr>
          <p:cNvPr id="4" name="Content Placeholder 3"/>
          <p:cNvSpPr>
            <a:spLocks noGrp="1"/>
          </p:cNvSpPr>
          <p:nvPr>
            <p:ph sz="quarter" idx="11"/>
          </p:nvPr>
        </p:nvSpPr>
        <p:spPr/>
        <p:txBody>
          <a:bodyPr/>
          <a:lstStyle/>
          <a:p>
            <a:r>
              <a:rPr lang="en-US" dirty="0"/>
              <a:t>Then, determine “</a:t>
            </a:r>
            <a:r>
              <a:rPr lang="en-US" b="1" dirty="0"/>
              <a:t>So What?</a:t>
            </a:r>
            <a:r>
              <a:rPr lang="en-US" dirty="0"/>
              <a:t>”:</a:t>
            </a:r>
          </a:p>
          <a:p>
            <a:pPr marL="457200" indent="-457200">
              <a:buFont typeface="Arial" panose="020B0604020202020204" pitchFamily="34" charset="0"/>
              <a:buChar char="•"/>
            </a:pPr>
            <a:r>
              <a:rPr lang="en-US" dirty="0"/>
              <a:t>Why is each list item important to the presentation?</a:t>
            </a:r>
          </a:p>
          <a:p>
            <a:pPr marL="457200" indent="-457200">
              <a:buFont typeface="Arial" panose="020B0604020202020204" pitchFamily="34" charset="0"/>
              <a:buChar char="•"/>
            </a:pPr>
            <a:r>
              <a:rPr lang="en-US" dirty="0"/>
              <a:t>What might the item look like, contain, or cover?</a:t>
            </a:r>
          </a:p>
        </p:txBody>
      </p:sp>
      <p:sp>
        <p:nvSpPr>
          <p:cNvPr id="5" name="Slide Number Placeholder 2">
            <a:extLst>
              <a:ext uri="{FF2B5EF4-FFF2-40B4-BE49-F238E27FC236}">
                <a16:creationId xmlns:a16="http://schemas.microsoft.com/office/drawing/2014/main" id="{29DFDBED-5131-4474-A79C-AF29A995645C}"/>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17</a:t>
            </a:fld>
            <a:endParaRPr lang="en-US" dirty="0"/>
          </a:p>
        </p:txBody>
      </p:sp>
    </p:spTree>
    <p:extLst>
      <p:ext uri="{BB962C8B-B14F-4D97-AF65-F5344CB8AC3E}">
        <p14:creationId xmlns:p14="http://schemas.microsoft.com/office/powerpoint/2010/main" val="45173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a:t>
            </a:r>
          </a:p>
        </p:txBody>
      </p:sp>
      <p:sp>
        <p:nvSpPr>
          <p:cNvPr id="3" name="Content Placeholder 2"/>
          <p:cNvSpPr>
            <a:spLocks noGrp="1"/>
          </p:cNvSpPr>
          <p:nvPr>
            <p:ph sz="quarter" idx="10"/>
          </p:nvPr>
        </p:nvSpPr>
        <p:spPr/>
        <p:txBody>
          <a:bodyPr/>
          <a:lstStyle/>
          <a:p>
            <a:pPr marL="457200" indent="-457200">
              <a:buFont typeface="Arial" charset="0"/>
              <a:buChar char="•"/>
            </a:pPr>
            <a:r>
              <a:rPr lang="en-US" dirty="0"/>
              <a:t>Ask clarifying questions.</a:t>
            </a:r>
          </a:p>
          <a:p>
            <a:pPr marL="457200" indent="-457200">
              <a:buFont typeface="Arial" charset="0"/>
              <a:buChar char="•"/>
            </a:pPr>
            <a:r>
              <a:rPr lang="en-US" dirty="0"/>
              <a:t>Reflect on the importance of the work that is yet to be completed.</a:t>
            </a:r>
          </a:p>
          <a:p>
            <a:pPr marL="1080686" lvl="1" indent="-457200">
              <a:buFont typeface="Arial" charset="0"/>
              <a:buChar char="•"/>
            </a:pPr>
            <a:r>
              <a:rPr lang="en-US" dirty="0"/>
              <a:t>What I hear you saying is…</a:t>
            </a:r>
          </a:p>
          <a:p>
            <a:pPr marL="1080686" lvl="1" indent="-457200">
              <a:buFont typeface="Arial" charset="0"/>
              <a:buChar char="•"/>
            </a:pPr>
            <a:r>
              <a:rPr lang="en-US" dirty="0"/>
              <a:t>Why this seems important to the content…</a:t>
            </a:r>
          </a:p>
          <a:p>
            <a:pPr marL="457200" indent="-457200">
              <a:buFont typeface="Arial" charset="0"/>
              <a:buChar char="•"/>
            </a:pPr>
            <a:r>
              <a:rPr lang="en-US" dirty="0"/>
              <a:t>Reflect on constraints and considerations.</a:t>
            </a:r>
          </a:p>
          <a:p>
            <a:pPr marL="1080686" lvl="1" indent="-457200">
              <a:buFont typeface="Arial" charset="0"/>
              <a:buChar char="•"/>
            </a:pPr>
            <a:r>
              <a:rPr lang="en-US" dirty="0"/>
              <a:t>What I hear you saying is…</a:t>
            </a:r>
          </a:p>
          <a:p>
            <a:pPr marL="1080686" lvl="1" indent="-457200">
              <a:buFont typeface="Arial" charset="0"/>
              <a:buChar char="•"/>
            </a:pPr>
            <a:r>
              <a:rPr lang="en-US" dirty="0"/>
              <a:t>The question this raises for me is…</a:t>
            </a:r>
          </a:p>
        </p:txBody>
      </p:sp>
      <p:sp>
        <p:nvSpPr>
          <p:cNvPr id="4" name="Slide Number Placeholder 2">
            <a:extLst>
              <a:ext uri="{FF2B5EF4-FFF2-40B4-BE49-F238E27FC236}">
                <a16:creationId xmlns:a16="http://schemas.microsoft.com/office/drawing/2014/main" id="{60844425-1970-44E6-B153-8CBEAFB1F9B3}"/>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18</a:t>
            </a:fld>
            <a:endParaRPr lang="en-US" dirty="0"/>
          </a:p>
        </p:txBody>
      </p:sp>
    </p:spTree>
    <p:extLst>
      <p:ext uri="{BB962C8B-B14F-4D97-AF65-F5344CB8AC3E}">
        <p14:creationId xmlns:p14="http://schemas.microsoft.com/office/powerpoint/2010/main" val="74654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0" y="71602"/>
            <a:ext cx="4283075" cy="6686220"/>
          </a:xfrm>
        </p:spPr>
      </p:pic>
      <p:sp>
        <p:nvSpPr>
          <p:cNvPr id="3" name="Title 2"/>
          <p:cNvSpPr>
            <a:spLocks noGrp="1"/>
          </p:cNvSpPr>
          <p:nvPr>
            <p:ph type="title"/>
          </p:nvPr>
        </p:nvSpPr>
        <p:spPr/>
        <p:txBody>
          <a:bodyPr/>
          <a:lstStyle/>
          <a:p>
            <a:r>
              <a:rPr lang="en-US" dirty="0"/>
              <a:t>Capture Results</a:t>
            </a:r>
          </a:p>
        </p:txBody>
      </p:sp>
      <p:sp>
        <p:nvSpPr>
          <p:cNvPr id="4" name="Content Placeholder 3"/>
          <p:cNvSpPr>
            <a:spLocks noGrp="1"/>
          </p:cNvSpPr>
          <p:nvPr>
            <p:ph sz="quarter" idx="14"/>
          </p:nvPr>
        </p:nvSpPr>
        <p:spPr/>
        <p:txBody>
          <a:bodyPr/>
          <a:lstStyle/>
          <a:p>
            <a:pPr marL="457200" indent="-457200">
              <a:buFont typeface="Arial" panose="020B0604020202020204" pitchFamily="34" charset="0"/>
              <a:buChar char="•"/>
            </a:pPr>
            <a:r>
              <a:rPr lang="en-US" dirty="0"/>
              <a:t>Achieve small-group consensus.</a:t>
            </a:r>
          </a:p>
          <a:p>
            <a:pPr marL="457200" indent="-457200">
              <a:buFont typeface="Arial" panose="020B0604020202020204" pitchFamily="34" charset="0"/>
              <a:buChar char="•"/>
            </a:pPr>
            <a:r>
              <a:rPr lang="en-US" dirty="0"/>
              <a:t>Capture information for each item receiving consensus.</a:t>
            </a:r>
          </a:p>
        </p:txBody>
      </p:sp>
      <p:sp>
        <p:nvSpPr>
          <p:cNvPr id="6" name="Slide Number Placeholder 2">
            <a:extLst>
              <a:ext uri="{FF2B5EF4-FFF2-40B4-BE49-F238E27FC236}">
                <a16:creationId xmlns:a16="http://schemas.microsoft.com/office/drawing/2014/main" id="{3F9E5E56-F0B4-47C6-A04A-3A5FEC9F87B1}"/>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215086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3999" cy="6858000"/>
          </a:xfrm>
          <a:prstGeom prst="rect">
            <a:avLst/>
          </a:prstGeom>
          <a:noFill/>
          <a:ln>
            <a:noFill/>
          </a:ln>
        </p:spPr>
      </p:pic>
      <p:sp>
        <p:nvSpPr>
          <p:cNvPr id="3" name="Title 2"/>
          <p:cNvSpPr>
            <a:spLocks noGrp="1"/>
          </p:cNvSpPr>
          <p:nvPr>
            <p:ph type="title"/>
          </p:nvPr>
        </p:nvSpPr>
        <p:spPr>
          <a:xfrm>
            <a:off x="457199" y="274637"/>
            <a:ext cx="7905136" cy="1817689"/>
          </a:xfrm>
          <a:solidFill>
            <a:srgbClr val="184584">
              <a:alpha val="87000"/>
            </a:srgbClr>
          </a:solidFill>
        </p:spPr>
        <p:txBody>
          <a:bodyPr>
            <a:noAutofit/>
          </a:bodyPr>
          <a:lstStyle/>
          <a:p>
            <a:r>
              <a:rPr lang="en-US" sz="3600" dirty="0">
                <a:solidFill>
                  <a:schemeClr val="bg1"/>
                </a:solidFill>
              </a:rPr>
              <a:t>About us:</a:t>
            </a:r>
          </a:p>
        </p:txBody>
      </p:sp>
      <p:sp>
        <p:nvSpPr>
          <p:cNvPr id="4" name="Content Placeholder 3"/>
          <p:cNvSpPr>
            <a:spLocks noGrp="1"/>
          </p:cNvSpPr>
          <p:nvPr>
            <p:ph sz="half" idx="1"/>
          </p:nvPr>
        </p:nvSpPr>
        <p:spPr>
          <a:xfrm>
            <a:off x="457198" y="2592389"/>
            <a:ext cx="7905137" cy="3765549"/>
          </a:xfrm>
          <a:solidFill>
            <a:srgbClr val="184584">
              <a:alpha val="87000"/>
            </a:srgbClr>
          </a:solidFill>
        </p:spPr>
        <p:txBody>
          <a:bodyPr/>
          <a:lstStyle/>
          <a:p>
            <a:r>
              <a:rPr lang="en-US" sz="3600" b="1" dirty="0">
                <a:solidFill>
                  <a:schemeClr val="bg1"/>
                </a:solidFill>
              </a:rPr>
              <a:t>[Insert name and role of a facilitator and supporting organization here] </a:t>
            </a:r>
            <a:endParaRPr lang="en-US" sz="3600" dirty="0">
              <a:solidFill>
                <a:schemeClr val="bg1"/>
              </a:solidFill>
            </a:endParaRPr>
          </a:p>
          <a:p>
            <a:pPr marL="457200" indent="-457200">
              <a:buFont typeface="Arial" charset="0"/>
              <a:buChar char="•"/>
            </a:pPr>
            <a:endParaRPr lang="en-US" dirty="0"/>
          </a:p>
          <a:p>
            <a:endParaRPr lang="en-US" dirty="0"/>
          </a:p>
        </p:txBody>
      </p:sp>
      <p:sp>
        <p:nvSpPr>
          <p:cNvPr id="6" name="Slide Number Placeholder 2">
            <a:extLst>
              <a:ext uri="{FF2B5EF4-FFF2-40B4-BE49-F238E27FC236}">
                <a16:creationId xmlns:a16="http://schemas.microsoft.com/office/drawing/2014/main" id="{F4600173-130D-418B-B35C-94DFA77B14F6}"/>
              </a:ext>
            </a:extLst>
          </p:cNvPr>
          <p:cNvSpPr>
            <a:spLocks noGrp="1"/>
          </p:cNvSpPr>
          <p:nvPr>
            <p:ph type="body" sz="quarter" idx="13"/>
          </p:nvPr>
        </p:nvSpPr>
        <p:spPr>
          <a:xfrm flipH="1">
            <a:off x="0" y="0"/>
            <a:ext cx="9144000" cy="6858000"/>
          </a:xfrm>
        </p:spPr>
        <p:txBody>
          <a:bodyPr/>
          <a:lstStyle/>
          <a:p>
            <a:fld id="{A1DF5932-61E7-4D97-B4CD-50DE509D22B8}" type="slidenum">
              <a:rPr lang="en-US" smtClean="0"/>
              <a:t>2</a:t>
            </a:fld>
            <a:endParaRPr lang="en-US" dirty="0"/>
          </a:p>
        </p:txBody>
      </p:sp>
      <p:sp>
        <p:nvSpPr>
          <p:cNvPr id="7" name="Slide Number Placeholder 2">
            <a:extLst>
              <a:ext uri="{FF2B5EF4-FFF2-40B4-BE49-F238E27FC236}">
                <a16:creationId xmlns:a16="http://schemas.microsoft.com/office/drawing/2014/main" id="{CB4C7A98-A4F9-447B-9D21-4AC1D2B6EC90}"/>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266762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What?</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Participants share items that did not pass consensus with new participants.</a:t>
            </a:r>
          </a:p>
          <a:p>
            <a:pPr marL="457200" indent="-457200">
              <a:buFont typeface="Arial" panose="020B0604020202020204" pitchFamily="34" charset="0"/>
              <a:buChar char="•"/>
            </a:pPr>
            <a:r>
              <a:rPr lang="en-US" dirty="0"/>
              <a:t>Participants present their item(s) and original “So What?”</a:t>
            </a:r>
          </a:p>
          <a:p>
            <a:pPr marL="457200" indent="-457200">
              <a:buFont typeface="Arial" panose="020B0604020202020204" pitchFamily="34" charset="0"/>
              <a:buChar char="•"/>
            </a:pPr>
            <a:r>
              <a:rPr lang="en-US" dirty="0"/>
              <a:t>Participants reflect individually or in small groups on potential challenges associated with coming to consensus on the list item, the importance of the remaining list items, and whether there are benefits in coming to consensus.</a:t>
            </a:r>
          </a:p>
          <a:p>
            <a:pPr marL="457200" indent="-457200">
              <a:buFont typeface="Arial" panose="020B0604020202020204" pitchFamily="34" charset="0"/>
              <a:buChar char="•"/>
            </a:pPr>
            <a:r>
              <a:rPr lang="en-US" dirty="0"/>
              <a:t>Participants individually and silently capture “Now What?”</a:t>
            </a:r>
          </a:p>
        </p:txBody>
      </p:sp>
      <p:sp>
        <p:nvSpPr>
          <p:cNvPr id="4" name="Slide Number Placeholder 2">
            <a:extLst>
              <a:ext uri="{FF2B5EF4-FFF2-40B4-BE49-F238E27FC236}">
                <a16:creationId xmlns:a16="http://schemas.microsoft.com/office/drawing/2014/main" id="{CE3C789D-38DE-4707-A563-0948C1889E6E}"/>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20</a:t>
            </a:fld>
            <a:endParaRPr lang="en-US" dirty="0"/>
          </a:p>
        </p:txBody>
      </p:sp>
    </p:spTree>
    <p:extLst>
      <p:ext uri="{BB962C8B-B14F-4D97-AF65-F5344CB8AC3E}">
        <p14:creationId xmlns:p14="http://schemas.microsoft.com/office/powerpoint/2010/main" val="3407565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207D-65B0-4A99-9E55-8915E5B1B3EF}"/>
              </a:ext>
            </a:extLst>
          </p:cNvPr>
          <p:cNvSpPr>
            <a:spLocks noGrp="1"/>
          </p:cNvSpPr>
          <p:nvPr>
            <p:ph type="title"/>
          </p:nvPr>
        </p:nvSpPr>
        <p:spPr/>
        <p:txBody>
          <a:bodyPr/>
          <a:lstStyle/>
          <a:p>
            <a:r>
              <a:rPr lang="en-US" dirty="0"/>
              <a:t>Share Template Progress</a:t>
            </a:r>
          </a:p>
        </p:txBody>
      </p:sp>
      <p:sp>
        <p:nvSpPr>
          <p:cNvPr id="3" name="Text Placeholder 2">
            <a:extLst>
              <a:ext uri="{FF2B5EF4-FFF2-40B4-BE49-F238E27FC236}">
                <a16:creationId xmlns:a16="http://schemas.microsoft.com/office/drawing/2014/main" id="{A701DE48-4BAF-4EAD-A23D-33AFE0431EFB}"/>
              </a:ext>
            </a:extLst>
          </p:cNvPr>
          <p:cNvSpPr>
            <a:spLocks noGrp="1"/>
          </p:cNvSpPr>
          <p:nvPr>
            <p:ph type="body" sz="quarter" idx="10"/>
          </p:nvPr>
        </p:nvSpPr>
        <p:spPr/>
        <p:txBody>
          <a:bodyPr/>
          <a:lstStyle/>
          <a:p>
            <a:endParaRPr lang="en-US" dirty="0"/>
          </a:p>
        </p:txBody>
      </p:sp>
      <p:sp>
        <p:nvSpPr>
          <p:cNvPr id="4" name="Slide Number Placeholder 2">
            <a:extLst>
              <a:ext uri="{FF2B5EF4-FFF2-40B4-BE49-F238E27FC236}">
                <a16:creationId xmlns:a16="http://schemas.microsoft.com/office/drawing/2014/main" id="{756D63D7-E095-4C38-A9BF-269196E85B10}"/>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37401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a:t>
            </a:r>
          </a:p>
        </p:txBody>
      </p:sp>
      <p:sp>
        <p:nvSpPr>
          <p:cNvPr id="3" name="Content Placeholder 2"/>
          <p:cNvSpPr>
            <a:spLocks noGrp="1"/>
          </p:cNvSpPr>
          <p:nvPr>
            <p:ph sz="quarter" idx="14"/>
          </p:nvPr>
        </p:nvSpPr>
        <p:spPr/>
        <p:txBody>
          <a:bodyPr/>
          <a:lstStyle/>
          <a:p>
            <a:r>
              <a:rPr lang="en-US" sz="3200" b="1" dirty="0"/>
              <a:t>Discuss:</a:t>
            </a:r>
          </a:p>
          <a:p>
            <a:pPr marL="457200" indent="-457200">
              <a:buFont typeface="Arial" panose="020B0604020202020204" pitchFamily="34" charset="0"/>
              <a:buChar char="•"/>
            </a:pPr>
            <a:r>
              <a:rPr lang="en-US" sz="3200" b="1" dirty="0"/>
              <a:t>Three</a:t>
            </a:r>
            <a:r>
              <a:rPr lang="en-US" dirty="0"/>
              <a:t> things that you </a:t>
            </a:r>
            <a:r>
              <a:rPr lang="en-US" sz="3200" dirty="0"/>
              <a:t>accomplished</a:t>
            </a:r>
          </a:p>
          <a:p>
            <a:pPr marL="457200" indent="-457200">
              <a:buFont typeface="Arial" panose="020B0604020202020204" pitchFamily="34" charset="0"/>
              <a:buChar char="•"/>
            </a:pPr>
            <a:r>
              <a:rPr lang="en-US" sz="3200" b="1" dirty="0"/>
              <a:t>Two</a:t>
            </a:r>
            <a:r>
              <a:rPr lang="en-US" dirty="0"/>
              <a:t> things that you still have </a:t>
            </a:r>
            <a:r>
              <a:rPr lang="en-US" sz="3200" dirty="0"/>
              <a:t>questions</a:t>
            </a:r>
            <a:r>
              <a:rPr lang="en-US" dirty="0"/>
              <a:t> about</a:t>
            </a:r>
          </a:p>
          <a:p>
            <a:pPr marL="457200" indent="-457200">
              <a:buFont typeface="Arial" panose="020B0604020202020204" pitchFamily="34" charset="0"/>
              <a:buChar char="•"/>
            </a:pPr>
            <a:r>
              <a:rPr lang="en-US" sz="3200" b="1" dirty="0"/>
              <a:t>One </a:t>
            </a:r>
            <a:r>
              <a:rPr lang="en-US" dirty="0"/>
              <a:t>thing that you are </a:t>
            </a:r>
            <a:r>
              <a:rPr lang="en-US" sz="3200" dirty="0"/>
              <a:t>excited</a:t>
            </a:r>
            <a:r>
              <a:rPr lang="en-US" dirty="0"/>
              <a:t> to see come to fruition based on the work completed</a:t>
            </a:r>
          </a:p>
        </p:txBody>
      </p:sp>
      <p:pic>
        <p:nvPicPr>
          <p:cNvPr id="5" name="Content Placeholder 4"/>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p:pic>
      <p:sp>
        <p:nvSpPr>
          <p:cNvPr id="6" name="Slide Number Placeholder 2">
            <a:extLst>
              <a:ext uri="{FF2B5EF4-FFF2-40B4-BE49-F238E27FC236}">
                <a16:creationId xmlns:a16="http://schemas.microsoft.com/office/drawing/2014/main" id="{26F2AE35-9114-40AC-8C40-1133E753CD14}"/>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22</a:t>
            </a:fld>
            <a:endParaRPr lang="en-US" dirty="0"/>
          </a:p>
        </p:txBody>
      </p:sp>
    </p:spTree>
    <p:extLst>
      <p:ext uri="{BB962C8B-B14F-4D97-AF65-F5344CB8AC3E}">
        <p14:creationId xmlns:p14="http://schemas.microsoft.com/office/powerpoint/2010/main" val="377517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4698" y="63500"/>
            <a:ext cx="4272341" cy="6702425"/>
          </a:xfrm>
        </p:spPr>
      </p:pic>
      <p:sp>
        <p:nvSpPr>
          <p:cNvPr id="3" name="Title 2"/>
          <p:cNvSpPr>
            <a:spLocks noGrp="1"/>
          </p:cNvSpPr>
          <p:nvPr>
            <p:ph type="title"/>
          </p:nvPr>
        </p:nvSpPr>
        <p:spPr/>
        <p:txBody>
          <a:bodyPr/>
          <a:lstStyle/>
          <a:p>
            <a:r>
              <a:rPr lang="en-US" dirty="0"/>
              <a:t>Gallery Walk</a:t>
            </a:r>
          </a:p>
        </p:txBody>
      </p:sp>
      <p:sp>
        <p:nvSpPr>
          <p:cNvPr id="4" name="Content Placeholder 3"/>
          <p:cNvSpPr>
            <a:spLocks noGrp="1"/>
          </p:cNvSpPr>
          <p:nvPr>
            <p:ph sz="quarter" idx="14"/>
          </p:nvPr>
        </p:nvSpPr>
        <p:spPr/>
        <p:txBody>
          <a:bodyPr/>
          <a:lstStyle/>
          <a:p>
            <a:r>
              <a:rPr lang="en-US" dirty="0"/>
              <a:t>Use sticky notes to add questions or thoughts to other group work.</a:t>
            </a:r>
          </a:p>
        </p:txBody>
      </p:sp>
      <p:sp>
        <p:nvSpPr>
          <p:cNvPr id="6" name="Slide Number Placeholder 2">
            <a:extLst>
              <a:ext uri="{FF2B5EF4-FFF2-40B4-BE49-F238E27FC236}">
                <a16:creationId xmlns:a16="http://schemas.microsoft.com/office/drawing/2014/main" id="{2D342B9D-C613-4C62-8F84-D03E9450E93F}"/>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359628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on Module and Next Steps</a:t>
            </a:r>
          </a:p>
        </p:txBody>
      </p:sp>
      <p:sp>
        <p:nvSpPr>
          <p:cNvPr id="3" name="Text Placeholder 2"/>
          <p:cNvSpPr>
            <a:spLocks noGrp="1"/>
          </p:cNvSpPr>
          <p:nvPr>
            <p:ph type="body" sz="quarter" idx="10"/>
          </p:nvPr>
        </p:nvSpPr>
        <p:spPr/>
        <p:txBody>
          <a:bodyPr/>
          <a:lstStyle/>
          <a:p>
            <a:endParaRPr lang="en-US" dirty="0"/>
          </a:p>
        </p:txBody>
      </p:sp>
      <p:sp>
        <p:nvSpPr>
          <p:cNvPr id="4" name="Slide Number Placeholder 2">
            <a:extLst>
              <a:ext uri="{FF2B5EF4-FFF2-40B4-BE49-F238E27FC236}">
                <a16:creationId xmlns:a16="http://schemas.microsoft.com/office/drawing/2014/main" id="{E715C3D2-7B2B-487D-9E19-5BE50AD7F902}"/>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145425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7EDA-9CBB-43AF-9CF4-2473D42D2642}"/>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83953484-8CCC-4E98-8C6B-2E0DB953FD72}"/>
              </a:ext>
            </a:extLst>
          </p:cNvPr>
          <p:cNvSpPr>
            <a:spLocks noGrp="1"/>
          </p:cNvSpPr>
          <p:nvPr>
            <p:ph sz="quarter" idx="10"/>
          </p:nvPr>
        </p:nvSpPr>
        <p:spPr/>
        <p:txBody>
          <a:bodyPr/>
          <a:lstStyle/>
          <a:p>
            <a:pPr marL="457200" indent="-457200">
              <a:buFont typeface="Arial" panose="020B0604020202020204" pitchFamily="34" charset="0"/>
              <a:buChar char="•"/>
            </a:pPr>
            <a:r>
              <a:rPr lang="en-US" dirty="0"/>
              <a:t>What are the remaining barriers to complete development? How can you overcome these barriers?</a:t>
            </a:r>
          </a:p>
          <a:p>
            <a:pPr marL="457200" indent="-457200">
              <a:buFont typeface="Arial" panose="020B0604020202020204" pitchFamily="34" charset="0"/>
              <a:buChar char="•"/>
            </a:pPr>
            <a:r>
              <a:rPr lang="en-US" dirty="0"/>
              <a:t>What was the greatest accomplishment in today’s work?</a:t>
            </a:r>
          </a:p>
        </p:txBody>
      </p:sp>
      <p:sp>
        <p:nvSpPr>
          <p:cNvPr id="4" name="Slide Number Placeholder 2">
            <a:extLst>
              <a:ext uri="{FF2B5EF4-FFF2-40B4-BE49-F238E27FC236}">
                <a16:creationId xmlns:a16="http://schemas.microsoft.com/office/drawing/2014/main" id="{E8E77229-5A1B-4AF1-B224-1CDB532D0471}"/>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25</a:t>
            </a:fld>
            <a:endParaRPr lang="en-US" dirty="0"/>
          </a:p>
        </p:txBody>
      </p:sp>
    </p:spTree>
    <p:extLst>
      <p:ext uri="{BB962C8B-B14F-4D97-AF65-F5344CB8AC3E}">
        <p14:creationId xmlns:p14="http://schemas.microsoft.com/office/powerpoint/2010/main" val="4012482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sz="quarter" idx="10"/>
          </p:nvPr>
        </p:nvSpPr>
        <p:spPr>
          <a:noFill/>
          <a:ln>
            <a:noFill/>
          </a:ln>
        </p:spPr>
        <p:txBody>
          <a:bodyPr/>
          <a:lstStyle/>
          <a:p>
            <a:pPr marL="457200" indent="-457200">
              <a:lnSpc>
                <a:spcPct val="100000"/>
              </a:lnSpc>
              <a:spcBef>
                <a:spcPts val="1200"/>
              </a:spcBef>
              <a:buFont typeface="Arial" panose="020B0604020202020204" pitchFamily="34" charset="0"/>
              <a:buChar char="•"/>
            </a:pPr>
            <a:r>
              <a:rPr lang="en-US" dirty="0"/>
              <a:t>What questions do you still have about the format of the needs assessment and what needs to be accomplished?</a:t>
            </a:r>
          </a:p>
          <a:p>
            <a:pPr marL="457200" indent="-457200">
              <a:lnSpc>
                <a:spcPct val="100000"/>
              </a:lnSpc>
              <a:spcBef>
                <a:spcPts val="1200"/>
              </a:spcBef>
              <a:buFont typeface="Arial" panose="020B0604020202020204" pitchFamily="34" charset="0"/>
              <a:buChar char="•"/>
            </a:pPr>
            <a:r>
              <a:rPr lang="en-US" dirty="0"/>
              <a:t>What are the next steps to completing the development process?</a:t>
            </a:r>
          </a:p>
          <a:p>
            <a:pPr marL="457200" indent="-457200">
              <a:lnSpc>
                <a:spcPct val="100000"/>
              </a:lnSpc>
              <a:spcBef>
                <a:spcPts val="1200"/>
              </a:spcBef>
              <a:buFont typeface="Arial" panose="020B0604020202020204" pitchFamily="34" charset="0"/>
              <a:buChar char="•"/>
            </a:pPr>
            <a:endParaRPr lang="en-US" dirty="0"/>
          </a:p>
          <a:p>
            <a:pPr marL="457200" indent="-457200">
              <a:buFont typeface="Arial" charset="0"/>
              <a:buChar char="•"/>
            </a:pPr>
            <a:endParaRPr lang="en-US" dirty="0">
              <a:solidFill>
                <a:schemeClr val="bg1">
                  <a:lumMod val="95000"/>
                </a:schemeClr>
              </a:solidFill>
            </a:endParaRPr>
          </a:p>
        </p:txBody>
      </p:sp>
      <p:sp>
        <p:nvSpPr>
          <p:cNvPr id="4" name="Slide Number Placeholder 2">
            <a:extLst>
              <a:ext uri="{FF2B5EF4-FFF2-40B4-BE49-F238E27FC236}">
                <a16:creationId xmlns:a16="http://schemas.microsoft.com/office/drawing/2014/main" id="{736BC5D9-AF94-4685-9417-A3BDF1BA9C0E}"/>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26</a:t>
            </a:fld>
            <a:endParaRPr lang="en-US" dirty="0"/>
          </a:p>
        </p:txBody>
      </p:sp>
    </p:spTree>
    <p:extLst>
      <p:ext uri="{BB962C8B-B14F-4D97-AF65-F5344CB8AC3E}">
        <p14:creationId xmlns:p14="http://schemas.microsoft.com/office/powerpoint/2010/main" val="134979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30006" y="3584448"/>
            <a:ext cx="1952273" cy="369887"/>
          </a:xfrm>
        </p:spPr>
        <p:txBody>
          <a:bodyPr>
            <a:normAutofit/>
          </a:bodyPr>
          <a:lstStyle/>
          <a:p>
            <a:endParaRPr lang="en-US" dirty="0"/>
          </a:p>
        </p:txBody>
      </p:sp>
      <p:sp>
        <p:nvSpPr>
          <p:cNvPr id="4" name="Text Placeholder 3"/>
          <p:cNvSpPr>
            <a:spLocks noGrp="1"/>
          </p:cNvSpPr>
          <p:nvPr>
            <p:ph type="body" sz="quarter" idx="23"/>
          </p:nvPr>
        </p:nvSpPr>
        <p:spPr>
          <a:xfrm>
            <a:off x="263142" y="4306824"/>
            <a:ext cx="2286000" cy="1783080"/>
          </a:xfrm>
        </p:spPr>
        <p:txBody>
          <a:bodyPr/>
          <a:lstStyle/>
          <a:p>
            <a:r>
              <a:rPr lang="en-US" dirty="0"/>
              <a:t>Title</a:t>
            </a:r>
          </a:p>
          <a:p>
            <a:r>
              <a:rPr lang="en-US" dirty="0"/>
              <a:t>email</a:t>
            </a:r>
          </a:p>
        </p:txBody>
      </p:sp>
      <p:sp>
        <p:nvSpPr>
          <p:cNvPr id="6" name="Text Placeholder 5"/>
          <p:cNvSpPr>
            <a:spLocks noGrp="1"/>
          </p:cNvSpPr>
          <p:nvPr>
            <p:ph type="body" sz="quarter" idx="20"/>
          </p:nvPr>
        </p:nvSpPr>
        <p:spPr>
          <a:xfrm>
            <a:off x="3358399" y="3584448"/>
            <a:ext cx="2178358" cy="369887"/>
          </a:xfrm>
        </p:spPr>
        <p:txBody>
          <a:bodyPr>
            <a:noAutofit/>
          </a:bodyPr>
          <a:lstStyle/>
          <a:p>
            <a:endParaRPr lang="en-US" dirty="0"/>
          </a:p>
        </p:txBody>
      </p:sp>
      <p:sp>
        <p:nvSpPr>
          <p:cNvPr id="7" name="Text Placeholder 6"/>
          <p:cNvSpPr>
            <a:spLocks noGrp="1"/>
          </p:cNvSpPr>
          <p:nvPr>
            <p:ph type="body" sz="quarter" idx="24"/>
          </p:nvPr>
        </p:nvSpPr>
        <p:spPr>
          <a:xfrm>
            <a:off x="3304578" y="4306824"/>
            <a:ext cx="2286000" cy="1783080"/>
          </a:xfrm>
        </p:spPr>
        <p:txBody>
          <a:bodyPr/>
          <a:lstStyle/>
          <a:p>
            <a:r>
              <a:rPr lang="en-US" dirty="0"/>
              <a:t>Title</a:t>
            </a:r>
          </a:p>
          <a:p>
            <a:r>
              <a:rPr lang="en-US" dirty="0"/>
              <a:t>email</a:t>
            </a:r>
          </a:p>
        </p:txBody>
      </p:sp>
      <p:sp>
        <p:nvSpPr>
          <p:cNvPr id="9" name="Text Placeholder 8"/>
          <p:cNvSpPr>
            <a:spLocks noGrp="1"/>
          </p:cNvSpPr>
          <p:nvPr>
            <p:ph type="body" sz="quarter" idx="21"/>
          </p:nvPr>
        </p:nvSpPr>
        <p:spPr>
          <a:xfrm>
            <a:off x="6356219" y="3584448"/>
            <a:ext cx="1976207" cy="369887"/>
          </a:xfrm>
        </p:spPr>
        <p:txBody>
          <a:bodyPr>
            <a:normAutofit/>
          </a:bodyPr>
          <a:lstStyle/>
          <a:p>
            <a:endParaRPr lang="en-US" dirty="0"/>
          </a:p>
        </p:txBody>
      </p:sp>
      <p:sp>
        <p:nvSpPr>
          <p:cNvPr id="10" name="Text Placeholder 9"/>
          <p:cNvSpPr>
            <a:spLocks noGrp="1"/>
          </p:cNvSpPr>
          <p:nvPr>
            <p:ph type="body" sz="quarter" idx="25"/>
          </p:nvPr>
        </p:nvSpPr>
        <p:spPr>
          <a:xfrm>
            <a:off x="6201322" y="4306824"/>
            <a:ext cx="2286000" cy="1783080"/>
          </a:xfrm>
        </p:spPr>
        <p:txBody>
          <a:bodyPr/>
          <a:lstStyle/>
          <a:p>
            <a:r>
              <a:rPr lang="en-US" dirty="0"/>
              <a:t>Title</a:t>
            </a:r>
          </a:p>
          <a:p>
            <a:r>
              <a:rPr lang="en-US" dirty="0"/>
              <a:t>email</a:t>
            </a:r>
          </a:p>
        </p:txBody>
      </p:sp>
      <p:sp>
        <p:nvSpPr>
          <p:cNvPr id="14" name="Title 13"/>
          <p:cNvSpPr>
            <a:spLocks noGrp="1"/>
          </p:cNvSpPr>
          <p:nvPr>
            <p:ph type="title"/>
          </p:nvPr>
        </p:nvSpPr>
        <p:spPr/>
        <p:txBody>
          <a:bodyPr/>
          <a:lstStyle/>
          <a:p>
            <a:r>
              <a:rPr lang="en-US" dirty="0"/>
              <a:t>Meet the Presenters</a:t>
            </a:r>
          </a:p>
        </p:txBody>
      </p:sp>
      <p:sp>
        <p:nvSpPr>
          <p:cNvPr id="5" name="Picture Placeholder 4"/>
          <p:cNvSpPr>
            <a:spLocks noGrp="1"/>
          </p:cNvSpPr>
          <p:nvPr>
            <p:ph type="pic" sz="quarter" idx="15"/>
          </p:nvPr>
        </p:nvSpPr>
        <p:spPr>
          <a:xfrm>
            <a:off x="509557" y="1670844"/>
            <a:ext cx="1737360" cy="1737360"/>
          </a:xfrm>
        </p:spPr>
      </p:sp>
      <p:sp>
        <p:nvSpPr>
          <p:cNvPr id="8" name="Picture Placeholder 7"/>
          <p:cNvSpPr>
            <a:spLocks noGrp="1"/>
          </p:cNvSpPr>
          <p:nvPr>
            <p:ph type="pic" sz="quarter" idx="16"/>
          </p:nvPr>
        </p:nvSpPr>
        <p:spPr>
          <a:xfrm>
            <a:off x="3432888" y="1670844"/>
            <a:ext cx="1737360" cy="1737360"/>
          </a:xfrm>
        </p:spPr>
      </p:sp>
      <p:sp>
        <p:nvSpPr>
          <p:cNvPr id="11" name="Picture Placeholder 10"/>
          <p:cNvSpPr>
            <a:spLocks noGrp="1"/>
          </p:cNvSpPr>
          <p:nvPr>
            <p:ph type="pic" sz="quarter" idx="17"/>
          </p:nvPr>
        </p:nvSpPr>
        <p:spPr>
          <a:xfrm>
            <a:off x="6356219" y="1670844"/>
            <a:ext cx="1737360" cy="1737360"/>
          </a:xfrm>
        </p:spPr>
      </p:sp>
      <p:sp>
        <p:nvSpPr>
          <p:cNvPr id="12" name="Slide Number Placeholder 2">
            <a:extLst>
              <a:ext uri="{FF2B5EF4-FFF2-40B4-BE49-F238E27FC236}">
                <a16:creationId xmlns:a16="http://schemas.microsoft.com/office/drawing/2014/main" id="{B51E80F5-787C-48CB-94AC-E267BC8378B4}"/>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3</a:t>
            </a:fld>
            <a:endParaRPr lang="en-US" dirty="0"/>
          </a:p>
        </p:txBody>
      </p:sp>
    </p:spTree>
    <p:extLst>
      <p:ext uri="{BB962C8B-B14F-4D97-AF65-F5344CB8AC3E}">
        <p14:creationId xmlns:p14="http://schemas.microsoft.com/office/powerpoint/2010/main" val="96515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 Will the Overall Needs Assessment Development Process Look Like?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4200357"/>
              </p:ext>
            </p:extLst>
          </p:nvPr>
        </p:nvGraphicFramePr>
        <p:xfrm>
          <a:off x="457200" y="1646238"/>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3A61EAF-901D-484C-87C6-472FA966718F}"/>
              </a:ext>
            </a:extLst>
          </p:cNvPr>
          <p:cNvSpPr>
            <a:spLocks noGrp="1"/>
          </p:cNvSpPr>
          <p:nvPr>
            <p:ph type="sldNum" sz="quarter" idx="12"/>
          </p:nvPr>
        </p:nvSpPr>
        <p:spPr/>
        <p:txBody>
          <a:bodyPr/>
          <a:lstStyle/>
          <a:p>
            <a:fld id="{A1DF5932-61E7-4D97-B4CD-50DE509D22B8}" type="slidenum">
              <a:rPr lang="en-US" smtClean="0"/>
              <a:t>4</a:t>
            </a:fld>
            <a:endParaRPr lang="en-US" dirty="0"/>
          </a:p>
        </p:txBody>
      </p:sp>
      <p:sp>
        <p:nvSpPr>
          <p:cNvPr id="6" name="Slide Number Placeholder 2">
            <a:extLst>
              <a:ext uri="{FF2B5EF4-FFF2-40B4-BE49-F238E27FC236}">
                <a16:creationId xmlns:a16="http://schemas.microsoft.com/office/drawing/2014/main" id="{B15F253E-67A8-40B8-9828-F5AEA58D1BF7}"/>
              </a:ext>
            </a:extLst>
          </p:cNvPr>
          <p:cNvSpPr txBox="1">
            <a:spLocks/>
          </p:cNvSpPr>
          <p:nvPr/>
        </p:nvSpPr>
        <p:spPr>
          <a:xfrm flipH="1">
            <a:off x="8779758"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4</a:t>
            </a:fld>
            <a:endParaRPr lang="en-US" dirty="0"/>
          </a:p>
        </p:txBody>
      </p:sp>
    </p:spTree>
    <p:extLst>
      <p:ext uri="{BB962C8B-B14F-4D97-AF65-F5344CB8AC3E}">
        <p14:creationId xmlns:p14="http://schemas.microsoft.com/office/powerpoint/2010/main" val="307427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sz="quarter" idx="10"/>
          </p:nvPr>
        </p:nvSpPr>
        <p:spPr/>
        <p:txBody>
          <a:bodyPr/>
          <a:lstStyle/>
          <a:p>
            <a:r>
              <a:rPr lang="en-US" dirty="0"/>
              <a:t>As a result of this module, participants will be able to do the following:</a:t>
            </a:r>
          </a:p>
          <a:p>
            <a:pPr marL="914400" lvl="0" indent="-457200">
              <a:buFont typeface="Arial" panose="020B0604020202020204" pitchFamily="34" charset="0"/>
              <a:buChar char="•"/>
            </a:pPr>
            <a:r>
              <a:rPr lang="en-US" dirty="0"/>
              <a:t>Determine how the needs assessment will be formatted and disseminated, capturing the purpose, content framework, and data sources mapped to guiding questions.</a:t>
            </a:r>
          </a:p>
          <a:p>
            <a:pPr marL="914400" lvl="0" indent="-457200">
              <a:buFont typeface="Arial" panose="020B0604020202020204" pitchFamily="34" charset="0"/>
              <a:buChar char="•"/>
            </a:pPr>
            <a:r>
              <a:rPr lang="en-US" dirty="0"/>
              <a:t>Describe how the needs assessment will be implemented.</a:t>
            </a:r>
          </a:p>
          <a:p>
            <a:pPr marL="914400" indent="-457200">
              <a:buFont typeface="Arial" panose="020B0604020202020204" pitchFamily="34" charset="0"/>
              <a:buChar char="•"/>
            </a:pPr>
            <a:r>
              <a:rPr lang="en-US" dirty="0"/>
              <a:t>Draft a template for how results are reported.</a:t>
            </a:r>
          </a:p>
        </p:txBody>
      </p:sp>
      <p:sp>
        <p:nvSpPr>
          <p:cNvPr id="4" name="Slide Number Placeholder 2">
            <a:extLst>
              <a:ext uri="{FF2B5EF4-FFF2-40B4-BE49-F238E27FC236}">
                <a16:creationId xmlns:a16="http://schemas.microsoft.com/office/drawing/2014/main" id="{52E11F9B-F7AA-4AA1-83CD-FBCE24D978FB}"/>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5</a:t>
            </a:fld>
            <a:endParaRPr lang="en-US" dirty="0"/>
          </a:p>
        </p:txBody>
      </p:sp>
    </p:spTree>
    <p:extLst>
      <p:ext uri="{BB962C8B-B14F-4D97-AF65-F5344CB8AC3E}">
        <p14:creationId xmlns:p14="http://schemas.microsoft.com/office/powerpoint/2010/main" val="130379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Agenda, Module 5</a:t>
            </a:r>
          </a:p>
        </p:txBody>
      </p:sp>
      <p:sp>
        <p:nvSpPr>
          <p:cNvPr id="2" name="Text Placeholder 1"/>
          <p:cNvSpPr>
            <a:spLocks noGrp="1"/>
          </p:cNvSpPr>
          <p:nvPr>
            <p:ph type="body" sz="quarter" idx="10"/>
          </p:nvPr>
        </p:nvSpPr>
        <p:spPr/>
        <p:txBody>
          <a:bodyPr/>
          <a:lstStyle/>
          <a:p>
            <a:r>
              <a:rPr lang="en-US" dirty="0"/>
              <a:t>Welcome, Overview,  and Introductions</a:t>
            </a:r>
          </a:p>
        </p:txBody>
      </p:sp>
      <p:sp>
        <p:nvSpPr>
          <p:cNvPr id="3" name="Text Placeholder 2"/>
          <p:cNvSpPr>
            <a:spLocks noGrp="1"/>
          </p:cNvSpPr>
          <p:nvPr>
            <p:ph type="body" sz="quarter" idx="11"/>
          </p:nvPr>
        </p:nvSpPr>
        <p:spPr/>
        <p:txBody>
          <a:bodyPr/>
          <a:lstStyle/>
          <a:p>
            <a:r>
              <a:rPr lang="en-US" dirty="0"/>
              <a:t>Pre-Work Results and Learning</a:t>
            </a:r>
          </a:p>
        </p:txBody>
      </p:sp>
      <p:sp>
        <p:nvSpPr>
          <p:cNvPr id="4" name="Text Placeholder 3"/>
          <p:cNvSpPr>
            <a:spLocks noGrp="1"/>
          </p:cNvSpPr>
          <p:nvPr>
            <p:ph type="body" sz="quarter" idx="12"/>
          </p:nvPr>
        </p:nvSpPr>
        <p:spPr/>
        <p:txBody>
          <a:bodyPr/>
          <a:lstStyle/>
          <a:p>
            <a:r>
              <a:rPr lang="en-US" dirty="0"/>
              <a:t>Develop Presentation Content Activity</a:t>
            </a:r>
          </a:p>
        </p:txBody>
      </p:sp>
      <p:sp>
        <p:nvSpPr>
          <p:cNvPr id="5" name="Text Placeholder 4"/>
          <p:cNvSpPr>
            <a:spLocks noGrp="1"/>
          </p:cNvSpPr>
          <p:nvPr>
            <p:ph type="body" sz="quarter" idx="13"/>
          </p:nvPr>
        </p:nvSpPr>
        <p:spPr/>
        <p:txBody>
          <a:bodyPr/>
          <a:lstStyle/>
          <a:p>
            <a:r>
              <a:rPr lang="en-US" dirty="0"/>
              <a:t>Reflect on Module and Next Steps</a:t>
            </a:r>
          </a:p>
        </p:txBody>
      </p:sp>
      <p:sp>
        <p:nvSpPr>
          <p:cNvPr id="7" name="Slide Number Placeholder 2">
            <a:extLst>
              <a:ext uri="{FF2B5EF4-FFF2-40B4-BE49-F238E27FC236}">
                <a16:creationId xmlns:a16="http://schemas.microsoft.com/office/drawing/2014/main" id="{8F0B8E85-0D00-4543-B5C8-BC962587CFE1}"/>
              </a:ext>
            </a:extLst>
          </p:cNvPr>
          <p:cNvSpPr txBox="1">
            <a:spLocks/>
          </p:cNvSpPr>
          <p:nvPr/>
        </p:nvSpPr>
        <p:spPr>
          <a:xfrm flipH="1">
            <a:off x="8515350" y="6356351"/>
            <a:ext cx="466578" cy="365125"/>
          </a:xfrm>
          <a:prstGeom prst="rect">
            <a:avLst/>
          </a:prstGeom>
        </p:spPr>
        <p:txBody>
          <a:bodyPr vert="horz" lIns="91440" tIns="45720" rIns="91440" bIns="45720" rtlCol="0" anchor="ctr" anchorCtr="0">
            <a:noAutofit/>
          </a:bodyPr>
          <a:lst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546"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2546"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2546"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2546"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a:lstStyle>
          <a:p>
            <a:fld id="{A1DF5932-61E7-4D97-B4CD-50DE509D22B8}" type="slidenum">
              <a:rPr lang="en-US" sz="1770" smtClean="0"/>
              <a:pPr/>
              <a:t>6</a:t>
            </a:fld>
            <a:endParaRPr lang="en-US" sz="1770" dirty="0"/>
          </a:p>
        </p:txBody>
      </p:sp>
    </p:spTree>
    <p:extLst>
      <p:ext uri="{BB962C8B-B14F-4D97-AF65-F5344CB8AC3E}">
        <p14:creationId xmlns:p14="http://schemas.microsoft.com/office/powerpoint/2010/main" val="168718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Ice Breaker</a:t>
            </a:r>
          </a:p>
        </p:txBody>
      </p:sp>
      <p:sp>
        <p:nvSpPr>
          <p:cNvPr id="5" name="Content Placeholder 4"/>
          <p:cNvSpPr>
            <a:spLocks noGrp="1"/>
          </p:cNvSpPr>
          <p:nvPr>
            <p:ph sz="quarter" idx="10"/>
          </p:nvPr>
        </p:nvSpPr>
        <p:spPr/>
        <p:txBody>
          <a:bodyPr/>
          <a:lstStyle/>
          <a:p>
            <a:r>
              <a:rPr lang="en-US" dirty="0"/>
              <a:t>Placeholder for icebreaker/introductions activity.</a:t>
            </a:r>
          </a:p>
        </p:txBody>
      </p:sp>
      <p:sp>
        <p:nvSpPr>
          <p:cNvPr id="6" name="Slide Number Placeholder 2">
            <a:extLst>
              <a:ext uri="{FF2B5EF4-FFF2-40B4-BE49-F238E27FC236}">
                <a16:creationId xmlns:a16="http://schemas.microsoft.com/office/drawing/2014/main" id="{41688648-A15C-4BDA-A5A3-23891CF88594}"/>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pPr/>
              <a:t>7</a:t>
            </a:fld>
            <a:endParaRPr lang="en-US" dirty="0"/>
          </a:p>
        </p:txBody>
      </p:sp>
    </p:spTree>
    <p:extLst>
      <p:ext uri="{BB962C8B-B14F-4D97-AF65-F5344CB8AC3E}">
        <p14:creationId xmlns:p14="http://schemas.microsoft.com/office/powerpoint/2010/main" val="6144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Norms for </a:t>
            </a:r>
            <a:br>
              <a:rPr lang="en-US" sz="3600" dirty="0"/>
            </a:br>
            <a:r>
              <a:rPr lang="en-US" sz="3600" dirty="0"/>
              <a:t>Interaction</a:t>
            </a:r>
          </a:p>
        </p:txBody>
      </p:sp>
      <p:sp>
        <p:nvSpPr>
          <p:cNvPr id="3" name="Content Placeholder 2"/>
          <p:cNvSpPr>
            <a:spLocks noGrp="1"/>
          </p:cNvSpPr>
          <p:nvPr>
            <p:ph sz="quarter" idx="14"/>
          </p:nvPr>
        </p:nvSpPr>
        <p:spPr/>
        <p:txBody>
          <a:bodyPr>
            <a:normAutofit lnSpcReduction="10000"/>
          </a:bodyPr>
          <a:lstStyle/>
          <a:p>
            <a:pPr marL="457200" indent="-457200">
              <a:buFont typeface="Arial" panose="020B0604020202020204" pitchFamily="34" charset="0"/>
              <a:buChar char="•"/>
            </a:pPr>
            <a:r>
              <a:rPr lang="en-US" sz="2550" dirty="0"/>
              <a:t>Be present.</a:t>
            </a:r>
          </a:p>
          <a:p>
            <a:pPr marL="457200" indent="-457200">
              <a:buFont typeface="Arial" panose="020B0604020202020204" pitchFamily="34" charset="0"/>
              <a:buChar char="•"/>
            </a:pPr>
            <a:r>
              <a:rPr lang="en-US" sz="2550" dirty="0"/>
              <a:t>Share the air.</a:t>
            </a:r>
          </a:p>
          <a:p>
            <a:pPr marL="457200" indent="-457200">
              <a:buFont typeface="Arial" panose="020B0604020202020204" pitchFamily="34" charset="0"/>
              <a:buChar char="•"/>
            </a:pPr>
            <a:r>
              <a:rPr lang="en-US" sz="2550" dirty="0"/>
              <a:t>Assume goodwill.</a:t>
            </a:r>
          </a:p>
          <a:p>
            <a:pPr marL="457200" indent="-457200">
              <a:buFont typeface="Arial" panose="020B0604020202020204" pitchFamily="34" charset="0"/>
              <a:buChar char="•"/>
            </a:pPr>
            <a:r>
              <a:rPr lang="en-US" sz="2550" dirty="0"/>
              <a:t>Respect what is shared.</a:t>
            </a:r>
          </a:p>
          <a:p>
            <a:pPr marL="457200" indent="-457200">
              <a:buFont typeface="Arial" panose="020B0604020202020204" pitchFamily="34" charset="0"/>
              <a:buChar char="•"/>
            </a:pPr>
            <a:r>
              <a:rPr lang="en-US" sz="2550" dirty="0"/>
              <a:t>Honor the thoughts behind all perspectives.</a:t>
            </a:r>
          </a:p>
          <a:p>
            <a:pPr marL="457200" indent="-457200">
              <a:buFont typeface="Arial" panose="020B0604020202020204" pitchFamily="34" charset="0"/>
              <a:buChar char="•"/>
            </a:pPr>
            <a:r>
              <a:rPr lang="en-US" sz="2550" dirty="0"/>
              <a:t>Ask for clarification when you disagree or don’t understand.</a:t>
            </a:r>
          </a:p>
          <a:p>
            <a:pPr marL="457200" indent="-457200">
              <a:buFont typeface="Arial" panose="020B0604020202020204" pitchFamily="34" charset="0"/>
              <a:buChar char="•"/>
            </a:pPr>
            <a:r>
              <a:rPr lang="en-US" sz="2550" dirty="0"/>
              <a:t>Others?</a:t>
            </a:r>
          </a:p>
        </p:txBody>
      </p:sp>
      <p:pic>
        <p:nvPicPr>
          <p:cNvPr id="5" name="Content Placeholder 4"/>
          <p:cNvPicPr>
            <a:picLocks noGrp="1" noChangeAspect="1"/>
          </p:cNvPicPr>
          <p:nvPr>
            <p:ph sz="quarter" idx="15"/>
          </p:nvPr>
        </p:nvPicPr>
        <p:blipFill>
          <a:blip r:embed="rId3"/>
          <a:stretch>
            <a:fillRect/>
          </a:stretch>
        </p:blipFill>
        <p:spPr>
          <a:xfrm>
            <a:off x="4863780" y="63500"/>
            <a:ext cx="4277365" cy="6702425"/>
          </a:xfrm>
          <a:prstGeom prst="rect">
            <a:avLst/>
          </a:prstGeom>
        </p:spPr>
      </p:pic>
      <p:sp>
        <p:nvSpPr>
          <p:cNvPr id="6" name="Slide Number Placeholder 2">
            <a:extLst>
              <a:ext uri="{FF2B5EF4-FFF2-40B4-BE49-F238E27FC236}">
                <a16:creationId xmlns:a16="http://schemas.microsoft.com/office/drawing/2014/main" id="{28D182F9-B798-43BD-BB60-91194716CF95}"/>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01914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3057-A8F7-4933-827D-205B67B1C843}"/>
              </a:ext>
            </a:extLst>
          </p:cNvPr>
          <p:cNvSpPr>
            <a:spLocks noGrp="1"/>
          </p:cNvSpPr>
          <p:nvPr>
            <p:ph type="title"/>
          </p:nvPr>
        </p:nvSpPr>
        <p:spPr/>
        <p:txBody>
          <a:bodyPr/>
          <a:lstStyle/>
          <a:p>
            <a:r>
              <a:rPr lang="en-US" dirty="0"/>
              <a:t>Pre-Work Results and Learning</a:t>
            </a:r>
          </a:p>
        </p:txBody>
      </p:sp>
      <p:sp>
        <p:nvSpPr>
          <p:cNvPr id="3" name="Text Placeholder 2">
            <a:extLst>
              <a:ext uri="{FF2B5EF4-FFF2-40B4-BE49-F238E27FC236}">
                <a16:creationId xmlns:a16="http://schemas.microsoft.com/office/drawing/2014/main" id="{DE428B0C-2300-4D8B-8CC2-F165010A5BDA}"/>
              </a:ext>
            </a:extLst>
          </p:cNvPr>
          <p:cNvSpPr>
            <a:spLocks noGrp="1"/>
          </p:cNvSpPr>
          <p:nvPr>
            <p:ph type="body" sz="quarter" idx="10"/>
          </p:nvPr>
        </p:nvSpPr>
        <p:spPr/>
        <p:txBody>
          <a:bodyPr/>
          <a:lstStyle/>
          <a:p>
            <a:endParaRPr lang="en-US" dirty="0"/>
          </a:p>
        </p:txBody>
      </p:sp>
      <p:sp>
        <p:nvSpPr>
          <p:cNvPr id="4" name="Slide Number Placeholder 2">
            <a:extLst>
              <a:ext uri="{FF2B5EF4-FFF2-40B4-BE49-F238E27FC236}">
                <a16:creationId xmlns:a16="http://schemas.microsoft.com/office/drawing/2014/main" id="{CCF0B278-B097-4EE5-94D7-6B94987FCD86}"/>
              </a:ext>
            </a:extLst>
          </p:cNvPr>
          <p:cNvSpPr txBox="1">
            <a:spLocks/>
          </p:cNvSpPr>
          <p:nvPr/>
        </p:nvSpPr>
        <p:spPr>
          <a:xfrm flipH="1">
            <a:off x="8515350" y="6356351"/>
            <a:ext cx="466578" cy="365125"/>
          </a:xfrm>
          <a:prstGeom prst="rect">
            <a:avLst/>
          </a:prstGeom>
        </p:spPr>
        <p:txBody>
          <a:bodyPr/>
          <a:ls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A1DF5932-61E7-4D97-B4CD-50DE509D22B8}"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3392516292"/>
      </p:ext>
    </p:extLst>
  </p:cSld>
  <p:clrMapOvr>
    <a:masterClrMapping/>
  </p:clrMapOvr>
</p:sld>
</file>

<file path=ppt/theme/theme1.xml><?xml version="1.0" encoding="utf-8"?>
<a:theme xmlns:a="http://schemas.openxmlformats.org/drawingml/2006/main" name="MWCC_PPT_Template_ed-fmt-101215">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potx" id="{FECB3028-6073-4E7B-9ACB-F4B8481DF222}" vid="{752C30FE-B29D-49BA-B42D-F98F3D3E6D6E}"/>
    </a:ext>
  </a:extLst>
</a:theme>
</file>

<file path=ppt/theme/theme2.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4171A4C7C124439E2D0448EFA40483" ma:contentTypeVersion="0" ma:contentTypeDescription="Create a new document." ma:contentTypeScope="" ma:versionID="5bcd5c4c027ebf292e5a4007e8df5116">
  <xsd:schema xmlns:xsd="http://www.w3.org/2001/XMLSchema" xmlns:xs="http://www.w3.org/2001/XMLSchema" xmlns:p="http://schemas.microsoft.com/office/2006/metadata/properties" targetNamespace="http://schemas.microsoft.com/office/2006/metadata/properties" ma:root="true" ma:fieldsID="100faa3b2a1833a790ca8f8110f575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06DCD1-6ECC-439F-BFB1-7434FD42D260}">
  <ds:schemaRefs>
    <ds:schemaRef ds:uri="http://schemas.microsoft.com/sharepoint/v3/contenttype/forms"/>
  </ds:schemaRefs>
</ds:datastoreItem>
</file>

<file path=customXml/itemProps2.xml><?xml version="1.0" encoding="utf-8"?>
<ds:datastoreItem xmlns:ds="http://schemas.openxmlformats.org/officeDocument/2006/customXml" ds:itemID="{E2930997-C4DD-4E25-A491-8BEB6158B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592C97E-A995-4759-ACA0-F3F1FB3647B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11963</TotalTime>
  <Words>829</Words>
  <Application>Microsoft Office PowerPoint</Application>
  <PresentationFormat>On-screen Show (4:3)</PresentationFormat>
  <Paragraphs>149</Paragraphs>
  <Slides>26</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MWCC_PPT_Template_ed-fmt-101215</vt:lpstr>
      <vt:lpstr>Needs Assessment Development  Module 5: Presentation of the Needs Assessment</vt:lpstr>
      <vt:lpstr>About us:</vt:lpstr>
      <vt:lpstr>Meet the Presenters</vt:lpstr>
      <vt:lpstr>What Will the Overall Needs Assessment Development Process Look Like?</vt:lpstr>
      <vt:lpstr>Outcomes</vt:lpstr>
      <vt:lpstr>Agenda, Module 5</vt:lpstr>
      <vt:lpstr>Ice Breaker</vt:lpstr>
      <vt:lpstr>Norms for  Interaction</vt:lpstr>
      <vt:lpstr>Pre-Work Results and Learning</vt:lpstr>
      <vt:lpstr>Needs Assessment Data Reflection</vt:lpstr>
      <vt:lpstr>Needs Assessment Presentation</vt:lpstr>
      <vt:lpstr>Reflection</vt:lpstr>
      <vt:lpstr>How Is the Needs Assessment Presented? </vt:lpstr>
      <vt:lpstr>Content Creation Activity</vt:lpstr>
      <vt:lpstr>Group Activity Overview</vt:lpstr>
      <vt:lpstr>What do we already know?</vt:lpstr>
      <vt:lpstr>Add Content and Achieve Consensus</vt:lpstr>
      <vt:lpstr>So What?</vt:lpstr>
      <vt:lpstr>Capture Results</vt:lpstr>
      <vt:lpstr>Now What?</vt:lpstr>
      <vt:lpstr>Share Template Progress</vt:lpstr>
      <vt:lpstr>Debrief</vt:lpstr>
      <vt:lpstr>Gallery Walk</vt:lpstr>
      <vt:lpstr>Reflect on Module and Next Steps</vt:lpstr>
      <vt:lpstr>Reflection</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State Support Network</dc:creator>
  <cp:lastModifiedBy>Jacques, Catherine</cp:lastModifiedBy>
  <cp:revision>264</cp:revision>
  <cp:lastPrinted>2016-11-28T23:02:37Z</cp:lastPrinted>
  <dcterms:created xsi:type="dcterms:W3CDTF">2016-10-05T21:45:35Z</dcterms:created>
  <dcterms:modified xsi:type="dcterms:W3CDTF">2020-03-27T20:46:36Z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0x010100334171A4C7C124439E2D0448EFA40483</vt:lpwstr>
  </property>
</Properties>
</file>